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23" r:id="rId2"/>
    <p:sldId id="463" r:id="rId3"/>
    <p:sldId id="325" r:id="rId4"/>
    <p:sldId id="448" r:id="rId5"/>
    <p:sldId id="449" r:id="rId6"/>
    <p:sldId id="447" r:id="rId7"/>
    <p:sldId id="450" r:id="rId8"/>
    <p:sldId id="451" r:id="rId9"/>
    <p:sldId id="452" r:id="rId10"/>
    <p:sldId id="354" r:id="rId11"/>
    <p:sldId id="357" r:id="rId12"/>
    <p:sldId id="358" r:id="rId13"/>
    <p:sldId id="355" r:id="rId14"/>
    <p:sldId id="453" r:id="rId15"/>
    <p:sldId id="359" r:id="rId16"/>
    <p:sldId id="356" r:id="rId17"/>
  </p:sldIdLst>
  <p:sldSz cx="19010313" cy="10693400"/>
  <p:notesSz cx="6858000" cy="9144000"/>
  <p:defaultTextStyle>
    <a:defPPr>
      <a:defRPr lang="zh-CN"/>
    </a:defPPr>
    <a:lvl1pPr marL="0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1pPr>
    <a:lvl2pPr marL="737531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2pPr>
    <a:lvl3pPr marL="1475062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3pPr>
    <a:lvl4pPr marL="2212592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4pPr>
    <a:lvl5pPr marL="2950123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5pPr>
    <a:lvl6pPr marL="3687654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6pPr>
    <a:lvl7pPr marL="4425185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7pPr>
    <a:lvl8pPr marL="5162715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8pPr>
    <a:lvl9pPr marL="5900246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79" userDrawn="1">
          <p15:clr>
            <a:srgbClr val="A4A3A4"/>
          </p15:clr>
        </p15:guide>
        <p15:guide id="2" pos="8446" userDrawn="1">
          <p15:clr>
            <a:srgbClr val="A4A3A4"/>
          </p15:clr>
        </p15:guide>
        <p15:guide id="3" pos="11189" userDrawn="1">
          <p15:clr>
            <a:srgbClr val="A4A3A4"/>
          </p15:clr>
        </p15:guide>
        <p15:guide id="4" pos="424" userDrawn="1">
          <p15:clr>
            <a:srgbClr val="A4A3A4"/>
          </p15:clr>
        </p15:guide>
        <p15:guide id="5" pos="11511" userDrawn="1">
          <p15:clr>
            <a:srgbClr val="A4A3A4"/>
          </p15:clr>
        </p15:guide>
        <p15:guide id="6" pos="6586" userDrawn="1">
          <p15:clr>
            <a:srgbClr val="A4A3A4"/>
          </p15:clr>
        </p15:guide>
        <p15:guide id="7" pos="51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BC026"/>
    <a:srgbClr val="7F7F7F"/>
    <a:srgbClr val="C00000"/>
    <a:srgbClr val="00FFFF"/>
    <a:srgbClr val="FF99FF"/>
    <a:srgbClr val="FF00FF"/>
    <a:srgbClr val="31859C"/>
    <a:srgbClr val="37A1AF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8553" autoAdjust="0"/>
  </p:normalViewPr>
  <p:slideViewPr>
    <p:cSldViewPr showGuides="1">
      <p:cViewPr varScale="1">
        <p:scale>
          <a:sx n="51" d="100"/>
          <a:sy n="51" d="100"/>
        </p:scale>
        <p:origin x="102" y="468"/>
      </p:cViewPr>
      <p:guideLst>
        <p:guide orient="horz" pos="6479"/>
        <p:guide pos="8446"/>
        <p:guide pos="11189"/>
        <p:guide pos="424"/>
        <p:guide pos="11511"/>
        <p:guide pos="6586"/>
        <p:guide pos="51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3407F-DF0E-48A9-911C-383A0560A1DA}" type="datetimeFigureOut">
              <a:rPr lang="zh-CN" altLang="en-US" smtClean="0"/>
              <a:t>2019/12/25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5901-1D74-445B-94D8-4ADDC35F73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991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25774" y="3321888"/>
            <a:ext cx="16158766" cy="22921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51547" y="6059596"/>
            <a:ext cx="13307220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7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75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12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50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87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25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62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900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6119163" y="472788"/>
            <a:ext cx="5000111" cy="100597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2237" y="472788"/>
            <a:ext cx="14690086" cy="100597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" y="0"/>
            <a:ext cx="19010313" cy="10693400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341"/>
          </a:p>
        </p:txBody>
      </p:sp>
      <p:grpSp>
        <p:nvGrpSpPr>
          <p:cNvPr id="8" name="组合 11"/>
          <p:cNvGrpSpPr/>
          <p:nvPr userDrawn="1"/>
        </p:nvGrpSpPr>
        <p:grpSpPr>
          <a:xfrm>
            <a:off x="18072735" y="0"/>
            <a:ext cx="758815" cy="10693400"/>
            <a:chOff x="12104918" y="4086220"/>
            <a:chExt cx="510988" cy="928694"/>
          </a:xfrm>
        </p:grpSpPr>
        <p:sp>
          <p:nvSpPr>
            <p:cNvPr id="9" name="矩形 8"/>
            <p:cNvSpPr/>
            <p:nvPr/>
          </p:nvSpPr>
          <p:spPr>
            <a:xfrm>
              <a:off x="12544468" y="4086220"/>
              <a:ext cx="71438" cy="928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41"/>
            </a:p>
          </p:txBody>
        </p:sp>
        <p:sp>
          <p:nvSpPr>
            <p:cNvPr id="10" name="矩形 9"/>
            <p:cNvSpPr/>
            <p:nvPr/>
          </p:nvSpPr>
          <p:spPr>
            <a:xfrm>
              <a:off x="12325956" y="4086220"/>
              <a:ext cx="71438" cy="928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41"/>
            </a:p>
          </p:txBody>
        </p:sp>
        <p:sp>
          <p:nvSpPr>
            <p:cNvPr id="11" name="矩形 10"/>
            <p:cNvSpPr/>
            <p:nvPr/>
          </p:nvSpPr>
          <p:spPr>
            <a:xfrm>
              <a:off x="12104918" y="4086220"/>
              <a:ext cx="71438" cy="928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41"/>
            </a:p>
          </p:txBody>
        </p:sp>
      </p:grpSp>
    </p:spTree>
    <p:extLst>
      <p:ext uri="{BB962C8B-B14F-4D97-AF65-F5344CB8AC3E}">
        <p14:creationId xmlns:p14="http://schemas.microsoft.com/office/powerpoint/2010/main" val="295365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01685" y="6871501"/>
            <a:ext cx="16158766" cy="2123828"/>
          </a:xfrm>
        </p:spPr>
        <p:txBody>
          <a:bodyPr anchor="t"/>
          <a:lstStyle>
            <a:lvl1pPr algn="l">
              <a:defRPr sz="65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01685" y="4532320"/>
            <a:ext cx="16158766" cy="2339181"/>
          </a:xfrm>
        </p:spPr>
        <p:txBody>
          <a:bodyPr anchor="b"/>
          <a:lstStyle>
            <a:lvl1pPr marL="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737531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47506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21259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95012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68765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42518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16271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90024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2237" y="2750088"/>
            <a:ext cx="9845097" cy="7782419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274177" y="2750088"/>
            <a:ext cx="9845098" cy="7782419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0516" y="428232"/>
            <a:ext cx="17109282" cy="1782234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50519" y="2393641"/>
            <a:ext cx="8399522" cy="997554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7531" indent="0">
              <a:buNone/>
              <a:defRPr sz="3300" b="1"/>
            </a:lvl2pPr>
            <a:lvl3pPr marL="1475062" indent="0">
              <a:buNone/>
              <a:defRPr sz="3000" b="1"/>
            </a:lvl3pPr>
            <a:lvl4pPr marL="2212592" indent="0">
              <a:buNone/>
              <a:defRPr sz="2500" b="1"/>
            </a:lvl4pPr>
            <a:lvl5pPr marL="2950123" indent="0">
              <a:buNone/>
              <a:defRPr sz="2500" b="1"/>
            </a:lvl5pPr>
            <a:lvl6pPr marL="3687654" indent="0">
              <a:buNone/>
              <a:defRPr sz="2500" b="1"/>
            </a:lvl6pPr>
            <a:lvl7pPr marL="4425185" indent="0">
              <a:buNone/>
              <a:defRPr sz="2500" b="1"/>
            </a:lvl7pPr>
            <a:lvl8pPr marL="5162715" indent="0">
              <a:buNone/>
              <a:defRPr sz="2500" b="1"/>
            </a:lvl8pPr>
            <a:lvl9pPr marL="5900246" indent="0">
              <a:buNone/>
              <a:defRPr sz="2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50519" y="3391195"/>
            <a:ext cx="8399522" cy="6161082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656978" y="2393641"/>
            <a:ext cx="8402822" cy="997554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7531" indent="0">
              <a:buNone/>
              <a:defRPr sz="3300" b="1"/>
            </a:lvl2pPr>
            <a:lvl3pPr marL="1475062" indent="0">
              <a:buNone/>
              <a:defRPr sz="3000" b="1"/>
            </a:lvl3pPr>
            <a:lvl4pPr marL="2212592" indent="0">
              <a:buNone/>
              <a:defRPr sz="2500" b="1"/>
            </a:lvl4pPr>
            <a:lvl5pPr marL="2950123" indent="0">
              <a:buNone/>
              <a:defRPr sz="2500" b="1"/>
            </a:lvl5pPr>
            <a:lvl6pPr marL="3687654" indent="0">
              <a:buNone/>
              <a:defRPr sz="2500" b="1"/>
            </a:lvl6pPr>
            <a:lvl7pPr marL="4425185" indent="0">
              <a:buNone/>
              <a:defRPr sz="2500" b="1"/>
            </a:lvl7pPr>
            <a:lvl8pPr marL="5162715" indent="0">
              <a:buNone/>
              <a:defRPr sz="2500" b="1"/>
            </a:lvl8pPr>
            <a:lvl9pPr marL="5900246" indent="0">
              <a:buNone/>
              <a:defRPr sz="2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656978" y="3391195"/>
            <a:ext cx="8402822" cy="6161082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0521" y="425756"/>
            <a:ext cx="6254263" cy="1811937"/>
          </a:xfrm>
        </p:spPr>
        <p:txBody>
          <a:bodyPr anchor="b"/>
          <a:lstStyle>
            <a:lvl1pPr algn="l">
              <a:defRPr sz="33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432504" y="425757"/>
            <a:ext cx="10627294" cy="9126520"/>
          </a:xfr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800"/>
            </a:lvl3pPr>
            <a:lvl4pPr>
              <a:defRPr sz="3300"/>
            </a:lvl4pPr>
            <a:lvl5pPr>
              <a:defRPr sz="33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50521" y="2237695"/>
            <a:ext cx="6254263" cy="7314583"/>
          </a:xfrm>
        </p:spPr>
        <p:txBody>
          <a:bodyPr/>
          <a:lstStyle>
            <a:lvl1pPr marL="0" indent="0">
              <a:buNone/>
              <a:defRPr sz="2300"/>
            </a:lvl1pPr>
            <a:lvl2pPr marL="737531" indent="0">
              <a:buNone/>
              <a:defRPr sz="2000"/>
            </a:lvl2pPr>
            <a:lvl3pPr marL="1475062" indent="0">
              <a:buNone/>
              <a:defRPr sz="1600"/>
            </a:lvl3pPr>
            <a:lvl4pPr marL="2212592" indent="0">
              <a:buNone/>
              <a:defRPr sz="1400"/>
            </a:lvl4pPr>
            <a:lvl5pPr marL="2950123" indent="0">
              <a:buNone/>
              <a:defRPr sz="1400"/>
            </a:lvl5pPr>
            <a:lvl6pPr marL="3687654" indent="0">
              <a:buNone/>
              <a:defRPr sz="1400"/>
            </a:lvl6pPr>
            <a:lvl7pPr marL="4425185" indent="0">
              <a:buNone/>
              <a:defRPr sz="1400"/>
            </a:lvl7pPr>
            <a:lvl8pPr marL="5162715" indent="0">
              <a:buNone/>
              <a:defRPr sz="1400"/>
            </a:lvl8pPr>
            <a:lvl9pPr marL="590024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26154" y="7485380"/>
            <a:ext cx="11406188" cy="883692"/>
          </a:xfrm>
        </p:spPr>
        <p:txBody>
          <a:bodyPr anchor="b"/>
          <a:lstStyle>
            <a:lvl1pPr algn="l">
              <a:defRPr sz="33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726154" y="955475"/>
            <a:ext cx="11406188" cy="6416040"/>
          </a:xfrm>
        </p:spPr>
        <p:txBody>
          <a:bodyPr/>
          <a:lstStyle>
            <a:lvl1pPr marL="0" indent="0">
              <a:buNone/>
              <a:defRPr sz="5200"/>
            </a:lvl1pPr>
            <a:lvl2pPr marL="737531" indent="0">
              <a:buNone/>
              <a:defRPr sz="4500"/>
            </a:lvl2pPr>
            <a:lvl3pPr marL="1475062" indent="0">
              <a:buNone/>
              <a:defRPr sz="3800"/>
            </a:lvl3pPr>
            <a:lvl4pPr marL="2212592" indent="0">
              <a:buNone/>
              <a:defRPr sz="3300"/>
            </a:lvl4pPr>
            <a:lvl5pPr marL="2950123" indent="0">
              <a:buNone/>
              <a:defRPr sz="3300"/>
            </a:lvl5pPr>
            <a:lvl6pPr marL="3687654" indent="0">
              <a:buNone/>
              <a:defRPr sz="3300"/>
            </a:lvl6pPr>
            <a:lvl7pPr marL="4425185" indent="0">
              <a:buNone/>
              <a:defRPr sz="3300"/>
            </a:lvl7pPr>
            <a:lvl8pPr marL="5162715" indent="0">
              <a:buNone/>
              <a:defRPr sz="3300"/>
            </a:lvl8pPr>
            <a:lvl9pPr marL="5900246" indent="0">
              <a:buNone/>
              <a:defRPr sz="33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726154" y="8369072"/>
            <a:ext cx="11406188" cy="1254989"/>
          </a:xfrm>
        </p:spPr>
        <p:txBody>
          <a:bodyPr/>
          <a:lstStyle>
            <a:lvl1pPr marL="0" indent="0">
              <a:buNone/>
              <a:defRPr sz="2300"/>
            </a:lvl1pPr>
            <a:lvl2pPr marL="737531" indent="0">
              <a:buNone/>
              <a:defRPr sz="2000"/>
            </a:lvl2pPr>
            <a:lvl3pPr marL="1475062" indent="0">
              <a:buNone/>
              <a:defRPr sz="1600"/>
            </a:lvl3pPr>
            <a:lvl4pPr marL="2212592" indent="0">
              <a:buNone/>
              <a:defRPr sz="1400"/>
            </a:lvl4pPr>
            <a:lvl5pPr marL="2950123" indent="0">
              <a:buNone/>
              <a:defRPr sz="1400"/>
            </a:lvl5pPr>
            <a:lvl6pPr marL="3687654" indent="0">
              <a:buNone/>
              <a:defRPr sz="1400"/>
            </a:lvl6pPr>
            <a:lvl7pPr marL="4425185" indent="0">
              <a:buNone/>
              <a:defRPr sz="1400"/>
            </a:lvl7pPr>
            <a:lvl8pPr marL="5162715" indent="0">
              <a:buNone/>
              <a:defRPr sz="1400"/>
            </a:lvl8pPr>
            <a:lvl9pPr marL="590024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50516" y="428232"/>
            <a:ext cx="17109282" cy="1782234"/>
          </a:xfrm>
          <a:prstGeom prst="rect">
            <a:avLst/>
          </a:prstGeom>
        </p:spPr>
        <p:txBody>
          <a:bodyPr vert="horz" lIns="147507" tIns="73753" rIns="147507" bIns="7375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50516" y="2495127"/>
            <a:ext cx="17109282" cy="7057150"/>
          </a:xfrm>
          <a:prstGeom prst="rect">
            <a:avLst/>
          </a:prstGeom>
        </p:spPr>
        <p:txBody>
          <a:bodyPr vert="horz" lIns="147507" tIns="73753" rIns="147507" bIns="7375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50518" y="9911200"/>
            <a:ext cx="4435741" cy="569324"/>
          </a:xfrm>
          <a:prstGeom prst="rect">
            <a:avLst/>
          </a:prstGeom>
        </p:spPr>
        <p:txBody>
          <a:bodyPr vert="horz" lIns="147507" tIns="73753" rIns="147507" bIns="73753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495195" y="9911200"/>
            <a:ext cx="6019932" cy="569324"/>
          </a:xfrm>
          <a:prstGeom prst="rect">
            <a:avLst/>
          </a:prstGeom>
        </p:spPr>
        <p:txBody>
          <a:bodyPr vert="horz" lIns="147507" tIns="73753" rIns="147507" bIns="73753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3624059" y="9911200"/>
            <a:ext cx="4435741" cy="569324"/>
          </a:xfrm>
          <a:prstGeom prst="rect">
            <a:avLst/>
          </a:prstGeom>
        </p:spPr>
        <p:txBody>
          <a:bodyPr vert="horz" lIns="147507" tIns="73753" rIns="147507" bIns="73753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75062" rtl="0" eaLnBrk="1" latinLnBrk="0" hangingPunct="1">
        <a:spcBef>
          <a:spcPct val="0"/>
        </a:spcBef>
        <a:buNone/>
        <a:defRPr sz="7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53149" indent="-553149" algn="l" defTabSz="1475062" rtl="0" eaLnBrk="1" latinLnBrk="0" hangingPunct="1">
        <a:spcBef>
          <a:spcPct val="20000"/>
        </a:spcBef>
        <a:buFont typeface="Arial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1pPr>
      <a:lvl2pPr marL="1198486" indent="-460957" algn="l" defTabSz="1475062" rtl="0" eaLnBrk="1" latinLnBrk="0" hangingPunct="1">
        <a:spcBef>
          <a:spcPct val="20000"/>
        </a:spcBef>
        <a:buFont typeface="Arial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43827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81358" indent="-368765" algn="l" defTabSz="147506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318888" indent="-368765" algn="l" defTabSz="1475062" rtl="0" eaLnBrk="1" latinLnBrk="0" hangingPunct="1">
        <a:spcBef>
          <a:spcPct val="20000"/>
        </a:spcBef>
        <a:buFont typeface="Arial" pitchFamily="34" charset="0"/>
        <a:buChar char="»"/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056419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793950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531481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269011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7531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75062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12592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2950123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687654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25185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62715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900246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04857" y="4756261"/>
            <a:ext cx="65242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>
                <a:latin typeface="微软雅黑" pitchFamily="34" charset="-122"/>
                <a:ea typeface="微软雅黑" pitchFamily="34" charset="-122"/>
              </a:rPr>
              <a:t>东台市五烈镇甘港</a:t>
            </a:r>
            <a:endParaRPr lang="en-US" altLang="zh-CN" sz="44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0788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公 共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4" b="6082"/>
          <a:stretch/>
        </p:blipFill>
        <p:spPr>
          <a:xfrm>
            <a:off x="-17784" y="1371968"/>
            <a:ext cx="19033787" cy="847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22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公 共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0336"/>
            <a:ext cx="9433190" cy="70748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906" y="2070336"/>
            <a:ext cx="9433190" cy="707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3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公 共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3" y="1813896"/>
            <a:ext cx="9414927" cy="70611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168" y="1813897"/>
            <a:ext cx="9384858" cy="705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26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细 部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4" y="2358368"/>
            <a:ext cx="9512822" cy="6300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80" y="2358367"/>
            <a:ext cx="9301549" cy="63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67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细 部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/>
          <a:stretch/>
        </p:blipFill>
        <p:spPr>
          <a:xfrm>
            <a:off x="-17783" y="1854310"/>
            <a:ext cx="7367227" cy="66247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80"/>
          <a:stretch/>
        </p:blipFill>
        <p:spPr>
          <a:xfrm>
            <a:off x="7564855" y="1854310"/>
            <a:ext cx="11450161" cy="66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01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细 部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92" y="1376753"/>
            <a:ext cx="19040305" cy="86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96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产 业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621" y="0"/>
            <a:ext cx="14344680" cy="107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89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1.1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区位概况</a:t>
            </a:r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2114" y="2287700"/>
            <a:ext cx="4176463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3600" b="1" dirty="0">
                <a:latin typeface="微软雅黑" pitchFamily="34" charset="-122"/>
                <a:ea typeface="微软雅黑" pitchFamily="34" charset="-122"/>
              </a:rPr>
              <a:t>甘港（新老结合）</a:t>
            </a:r>
            <a:endParaRPr lang="en-US" altLang="zh-CN" sz="3600" b="1" dirty="0">
              <a:latin typeface="微软雅黑" pitchFamily="34" charset="-122"/>
              <a:ea typeface="微软雅黑" pitchFamily="34" charset="-122"/>
            </a:endParaRPr>
          </a:p>
          <a:p>
            <a:pPr algn="just"/>
            <a:endParaRPr lang="en-US" altLang="zh-CN" sz="3600" b="1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人口：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整个行政村人口5765人、1918户，其中进城入镇20%；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农房：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保留改造57%，集中居住23%。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经济：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人均3.5万，村集体1000万。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产业：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高效农业，商贸园，乡村旅游。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582" y="1386260"/>
            <a:ext cx="14407731" cy="8820186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 bwMode="auto">
          <a:xfrm>
            <a:off x="14905756" y="4194572"/>
            <a:ext cx="812587" cy="817720"/>
          </a:xfrm>
          <a:prstGeom prst="ellipse">
            <a:avLst/>
          </a:prstGeom>
          <a:solidFill>
            <a:srgbClr val="FF0000">
              <a:alpha val="69804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751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/>
              <a:t>甘港</a:t>
            </a:r>
          </a:p>
        </p:txBody>
      </p:sp>
      <p:sp>
        <p:nvSpPr>
          <p:cNvPr id="5" name="任意多边形 4"/>
          <p:cNvSpPr/>
          <p:nvPr/>
        </p:nvSpPr>
        <p:spPr>
          <a:xfrm>
            <a:off x="16976035" y="1444487"/>
            <a:ext cx="1855304" cy="8693426"/>
          </a:xfrm>
          <a:custGeom>
            <a:avLst/>
            <a:gdLst>
              <a:gd name="connsiteX0" fmla="*/ 1855304 w 1855304"/>
              <a:gd name="connsiteY0" fmla="*/ 0 h 8693426"/>
              <a:gd name="connsiteX1" fmla="*/ 609600 w 1855304"/>
              <a:gd name="connsiteY1" fmla="*/ 2226365 h 8693426"/>
              <a:gd name="connsiteX2" fmla="*/ 79513 w 1855304"/>
              <a:gd name="connsiteY2" fmla="*/ 3379304 h 8693426"/>
              <a:gd name="connsiteX3" fmla="*/ 0 w 1855304"/>
              <a:gd name="connsiteY3" fmla="*/ 5989983 h 8693426"/>
              <a:gd name="connsiteX4" fmla="*/ 1007165 w 1855304"/>
              <a:gd name="connsiteY4" fmla="*/ 8693426 h 8693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5304" h="8693426">
                <a:moveTo>
                  <a:pt x="1855304" y="0"/>
                </a:moveTo>
                <a:lnTo>
                  <a:pt x="609600" y="2226365"/>
                </a:lnTo>
                <a:lnTo>
                  <a:pt x="79513" y="3379304"/>
                </a:lnTo>
                <a:lnTo>
                  <a:pt x="0" y="5989983"/>
                </a:lnTo>
                <a:lnTo>
                  <a:pt x="1007165" y="8693426"/>
                </a:lnTo>
              </a:path>
            </a:pathLst>
          </a:custGeom>
          <a:ln w="1016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1475110"/>
            <a:endParaRPr lang="zh-CN" altLang="en-US" sz="105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17963430">
            <a:off x="17733079" y="2777964"/>
            <a:ext cx="1188132" cy="39604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</a:rPr>
              <a:t>G204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4664765" y="8587409"/>
            <a:ext cx="14312348" cy="1563756"/>
          </a:xfrm>
          <a:custGeom>
            <a:avLst/>
            <a:gdLst>
              <a:gd name="connsiteX0" fmla="*/ 0 w 14312348"/>
              <a:gd name="connsiteY0" fmla="*/ 0 h 1563756"/>
              <a:gd name="connsiteX1" fmla="*/ 5777948 w 14312348"/>
              <a:gd name="connsiteY1" fmla="*/ 1179443 h 1563756"/>
              <a:gd name="connsiteX2" fmla="*/ 6771861 w 14312348"/>
              <a:gd name="connsiteY2" fmla="*/ 1298713 h 1563756"/>
              <a:gd name="connsiteX3" fmla="*/ 11145078 w 14312348"/>
              <a:gd name="connsiteY3" fmla="*/ 1152939 h 1563756"/>
              <a:gd name="connsiteX4" fmla="*/ 12046226 w 14312348"/>
              <a:gd name="connsiteY4" fmla="*/ 1219200 h 1563756"/>
              <a:gd name="connsiteX5" fmla="*/ 13397948 w 14312348"/>
              <a:gd name="connsiteY5" fmla="*/ 1524000 h 1563756"/>
              <a:gd name="connsiteX6" fmla="*/ 13901531 w 14312348"/>
              <a:gd name="connsiteY6" fmla="*/ 1563756 h 1563756"/>
              <a:gd name="connsiteX7" fmla="*/ 14312348 w 14312348"/>
              <a:gd name="connsiteY7" fmla="*/ 1444487 h 156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12348" h="1563756">
                <a:moveTo>
                  <a:pt x="0" y="0"/>
                </a:moveTo>
                <a:lnTo>
                  <a:pt x="5777948" y="1179443"/>
                </a:lnTo>
                <a:lnTo>
                  <a:pt x="6771861" y="1298713"/>
                </a:lnTo>
                <a:lnTo>
                  <a:pt x="11145078" y="1152939"/>
                </a:lnTo>
                <a:lnTo>
                  <a:pt x="12046226" y="1219200"/>
                </a:lnTo>
                <a:lnTo>
                  <a:pt x="13397948" y="1524000"/>
                </a:lnTo>
                <a:lnTo>
                  <a:pt x="13901531" y="1563756"/>
                </a:lnTo>
                <a:lnTo>
                  <a:pt x="14312348" y="1444487"/>
                </a:lnTo>
              </a:path>
            </a:pathLst>
          </a:custGeom>
          <a:ln w="1016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1475110"/>
            <a:endParaRPr lang="zh-CN" altLang="en-US" sz="105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 rot="680078">
            <a:off x="6909947" y="9271164"/>
            <a:ext cx="1188132" cy="39604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</a:rPr>
              <a:t>G344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13981043" y="4147930"/>
            <a:ext cx="3352800" cy="5618922"/>
          </a:xfrm>
          <a:custGeom>
            <a:avLst/>
            <a:gdLst>
              <a:gd name="connsiteX0" fmla="*/ 3352800 w 3352800"/>
              <a:gd name="connsiteY0" fmla="*/ 0 h 5618922"/>
              <a:gd name="connsiteX1" fmla="*/ 2305879 w 3352800"/>
              <a:gd name="connsiteY1" fmla="*/ 543340 h 5618922"/>
              <a:gd name="connsiteX2" fmla="*/ 1285461 w 3352800"/>
              <a:gd name="connsiteY2" fmla="*/ 1205948 h 5618922"/>
              <a:gd name="connsiteX3" fmla="*/ 768627 w 3352800"/>
              <a:gd name="connsiteY3" fmla="*/ 2107096 h 5618922"/>
              <a:gd name="connsiteX4" fmla="*/ 198783 w 3352800"/>
              <a:gd name="connsiteY4" fmla="*/ 3697357 h 5618922"/>
              <a:gd name="connsiteX5" fmla="*/ 0 w 3352800"/>
              <a:gd name="connsiteY5" fmla="*/ 4863548 h 5618922"/>
              <a:gd name="connsiteX6" fmla="*/ 0 w 3352800"/>
              <a:gd name="connsiteY6" fmla="*/ 5618922 h 561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800" h="5618922">
                <a:moveTo>
                  <a:pt x="3352800" y="0"/>
                </a:moveTo>
                <a:lnTo>
                  <a:pt x="2305879" y="543340"/>
                </a:lnTo>
                <a:lnTo>
                  <a:pt x="1285461" y="1205948"/>
                </a:lnTo>
                <a:lnTo>
                  <a:pt x="768627" y="2107096"/>
                </a:lnTo>
                <a:lnTo>
                  <a:pt x="198783" y="3697357"/>
                </a:lnTo>
                <a:lnTo>
                  <a:pt x="0" y="4863548"/>
                </a:lnTo>
                <a:lnTo>
                  <a:pt x="0" y="5618922"/>
                </a:lnTo>
              </a:path>
            </a:pathLst>
          </a:custGeom>
          <a:ln w="101600"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1475110"/>
            <a:endParaRPr lang="zh-CN" altLang="en-US" sz="105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 rot="17282129">
            <a:off x="13936530" y="7378890"/>
            <a:ext cx="1188132" cy="39604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</a:rPr>
              <a:t>G204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rot="16200000">
            <a:off x="16685325" y="6382367"/>
            <a:ext cx="1188132" cy="39604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</a:rPr>
              <a:t>老</a:t>
            </a:r>
            <a:r>
              <a:rPr lang="en-US" altLang="zh-CN" sz="2000" b="1" dirty="0">
                <a:solidFill>
                  <a:schemeClr val="tx1"/>
                </a:solidFill>
              </a:rPr>
              <a:t>G204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椭圆 13"/>
          <p:cNvSpPr/>
          <p:nvPr/>
        </p:nvSpPr>
        <p:spPr bwMode="auto">
          <a:xfrm>
            <a:off x="6696844" y="1582188"/>
            <a:ext cx="1614338" cy="1624367"/>
          </a:xfrm>
          <a:prstGeom prst="ellipse">
            <a:avLst/>
          </a:prstGeom>
          <a:solidFill>
            <a:srgbClr val="FF66FF">
              <a:alpha val="69804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751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/>
              <a:t>兴化市</a:t>
            </a:r>
            <a:endParaRPr lang="en-US" altLang="zh-CN" sz="1800" b="1" dirty="0"/>
          </a:p>
          <a:p>
            <a:pPr algn="ctr" defTabSz="14751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/>
              <a:t>戴窑镇</a:t>
            </a:r>
          </a:p>
        </p:txBody>
      </p:sp>
      <p:sp>
        <p:nvSpPr>
          <p:cNvPr id="15" name="任意多边形 14"/>
          <p:cNvSpPr/>
          <p:nvPr/>
        </p:nvSpPr>
        <p:spPr>
          <a:xfrm>
            <a:off x="8282609" y="2809461"/>
            <a:ext cx="6626087" cy="1683026"/>
          </a:xfrm>
          <a:custGeom>
            <a:avLst/>
            <a:gdLst>
              <a:gd name="connsiteX0" fmla="*/ 6626087 w 6626087"/>
              <a:gd name="connsiteY0" fmla="*/ 1683026 h 1683026"/>
              <a:gd name="connsiteX1" fmla="*/ 0 w 6626087"/>
              <a:gd name="connsiteY1" fmla="*/ 0 h 1683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26087" h="1683026">
                <a:moveTo>
                  <a:pt x="6626087" y="1683026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chemeClr val="bg1"/>
            </a:solidFill>
            <a:prstDash val="sys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 rot="823694">
            <a:off x="11332908" y="3309611"/>
            <a:ext cx="1188132" cy="39604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</a:rPr>
              <a:t>4.5km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10936385" y="8121630"/>
            <a:ext cx="1614338" cy="1624367"/>
          </a:xfrm>
          <a:prstGeom prst="ellipse">
            <a:avLst/>
          </a:prstGeom>
          <a:solidFill>
            <a:srgbClr val="FF66FF">
              <a:alpha val="69804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751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/>
              <a:t>东台市</a:t>
            </a:r>
            <a:endParaRPr lang="en-US" altLang="zh-CN" sz="1800" b="1" dirty="0"/>
          </a:p>
          <a:p>
            <a:pPr algn="ctr" defTabSz="14751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/>
              <a:t>廉贻镇</a:t>
            </a:r>
          </a:p>
        </p:txBody>
      </p:sp>
      <p:sp>
        <p:nvSpPr>
          <p:cNvPr id="18" name="任意多边形 17"/>
          <p:cNvSpPr/>
          <p:nvPr/>
        </p:nvSpPr>
        <p:spPr>
          <a:xfrm>
            <a:off x="12324522" y="4903304"/>
            <a:ext cx="2703443" cy="3405809"/>
          </a:xfrm>
          <a:custGeom>
            <a:avLst/>
            <a:gdLst>
              <a:gd name="connsiteX0" fmla="*/ 2703443 w 2703443"/>
              <a:gd name="connsiteY0" fmla="*/ 0 h 3405809"/>
              <a:gd name="connsiteX1" fmla="*/ 0 w 2703443"/>
              <a:gd name="connsiteY1" fmla="*/ 3405809 h 3405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03443" h="3405809">
                <a:moveTo>
                  <a:pt x="2703443" y="0"/>
                </a:moveTo>
                <a:lnTo>
                  <a:pt x="0" y="3405809"/>
                </a:lnTo>
              </a:path>
            </a:pathLst>
          </a:custGeom>
          <a:noFill/>
          <a:ln w="38100">
            <a:solidFill>
              <a:schemeClr val="bg1"/>
            </a:solidFill>
            <a:prstDash val="sys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 rot="18636062">
            <a:off x="12873933" y="6287339"/>
            <a:ext cx="1188132" cy="39604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</a:rPr>
              <a:t>3.0 km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1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44" y="645442"/>
            <a:ext cx="8384990" cy="94897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5222" t="4280" r="5489" b="3129"/>
          <a:stretch/>
        </p:blipFill>
        <p:spPr>
          <a:xfrm>
            <a:off x="11529293" y="654749"/>
            <a:ext cx="6400799" cy="767347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1.2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规划图</a:t>
            </a:r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5709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56" y="594172"/>
            <a:ext cx="14896509" cy="986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12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57" y="594172"/>
            <a:ext cx="14896507" cy="986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18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552" y="594172"/>
            <a:ext cx="14932513" cy="989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53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老 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256" y="1375896"/>
            <a:ext cx="17606057" cy="880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64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老 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256" y="1375896"/>
            <a:ext cx="17606056" cy="880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55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老 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256" y="1375896"/>
            <a:ext cx="17606056" cy="880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49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5626</TotalTime>
  <Words>161</Words>
  <Application>Microsoft Office PowerPoint</Application>
  <PresentationFormat>自定义</PresentationFormat>
  <Paragraphs>46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2" baseType="lpstr">
      <vt:lpstr>华文细黑</vt:lpstr>
      <vt:lpstr>微软雅黑</vt:lpstr>
      <vt:lpstr>Arial</vt:lpstr>
      <vt:lpstr>Calibri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Annie</cp:lastModifiedBy>
  <cp:revision>331</cp:revision>
  <dcterms:created xsi:type="dcterms:W3CDTF">2013-06-04T07:32:18Z</dcterms:created>
  <dcterms:modified xsi:type="dcterms:W3CDTF">2019-12-25T07:23:18Z</dcterms:modified>
</cp:coreProperties>
</file>