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64" r:id="rId3"/>
    <p:sldId id="465" r:id="rId4"/>
    <p:sldId id="372" r:id="rId5"/>
    <p:sldId id="371" r:id="rId6"/>
    <p:sldId id="373" r:id="rId7"/>
    <p:sldId id="370" r:id="rId8"/>
    <p:sldId id="361" r:id="rId9"/>
    <p:sldId id="454" r:id="rId10"/>
    <p:sldId id="455" r:id="rId11"/>
    <p:sldId id="364" r:id="rId12"/>
    <p:sldId id="374" r:id="rId13"/>
    <p:sldId id="365" r:id="rId14"/>
    <p:sldId id="367" r:id="rId15"/>
  </p:sldIdLst>
  <p:sldSz cx="19010313" cy="10693400"/>
  <p:notesSz cx="6858000" cy="9144000"/>
  <p:defaultTextStyle>
    <a:defPPr>
      <a:defRPr lang="zh-CN"/>
    </a:defPPr>
    <a:lvl1pPr marL="0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37531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7506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1259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50123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687654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2518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16271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00246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9" userDrawn="1">
          <p15:clr>
            <a:srgbClr val="A4A3A4"/>
          </p15:clr>
        </p15:guide>
        <p15:guide id="2" pos="8446" userDrawn="1">
          <p15:clr>
            <a:srgbClr val="A4A3A4"/>
          </p15:clr>
        </p15:guide>
        <p15:guide id="3" pos="11189" userDrawn="1">
          <p15:clr>
            <a:srgbClr val="A4A3A4"/>
          </p15:clr>
        </p15:guide>
        <p15:guide id="4" pos="424" userDrawn="1">
          <p15:clr>
            <a:srgbClr val="A4A3A4"/>
          </p15:clr>
        </p15:guide>
        <p15:guide id="5" pos="11511" userDrawn="1">
          <p15:clr>
            <a:srgbClr val="A4A3A4"/>
          </p15:clr>
        </p15:guide>
        <p15:guide id="6" pos="6586" userDrawn="1">
          <p15:clr>
            <a:srgbClr val="A4A3A4"/>
          </p15:clr>
        </p15:guide>
        <p15:guide id="7" pos="5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C026"/>
    <a:srgbClr val="7F7F7F"/>
    <a:srgbClr val="C00000"/>
    <a:srgbClr val="00FFFF"/>
    <a:srgbClr val="FF99FF"/>
    <a:srgbClr val="FF00FF"/>
    <a:srgbClr val="31859C"/>
    <a:srgbClr val="37A1AF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35" autoAdjust="0"/>
    <p:restoredTop sz="98553" autoAdjust="0"/>
  </p:normalViewPr>
  <p:slideViewPr>
    <p:cSldViewPr showGuides="1">
      <p:cViewPr varScale="1">
        <p:scale>
          <a:sx n="29" d="100"/>
          <a:sy n="29" d="100"/>
        </p:scale>
        <p:origin x="90" y="1200"/>
      </p:cViewPr>
      <p:guideLst>
        <p:guide orient="horz" pos="6479"/>
        <p:guide pos="8446"/>
        <p:guide pos="11189"/>
        <p:guide pos="424"/>
        <p:guide pos="11511"/>
        <p:guide pos="6586"/>
        <p:guide pos="51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3407F-DF0E-48A9-911C-383A0560A1DA}" type="datetimeFigureOut">
              <a:rPr lang="zh-CN" altLang="en-US" smtClean="0"/>
              <a:t>2019/12/25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5901-1D74-445B-94D8-4ADDC35F7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35901-1D74-445B-94D8-4ADDC35F73A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7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5774" y="3321888"/>
            <a:ext cx="16158766" cy="22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51547" y="6059596"/>
            <a:ext cx="1330722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119163" y="472788"/>
            <a:ext cx="5000111" cy="100597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2237" y="472788"/>
            <a:ext cx="14690086" cy="100597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0"/>
            <a:ext cx="19010313" cy="10693400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41"/>
          </a:p>
        </p:txBody>
      </p:sp>
      <p:grpSp>
        <p:nvGrpSpPr>
          <p:cNvPr id="8" name="组合 11"/>
          <p:cNvGrpSpPr/>
          <p:nvPr userDrawn="1"/>
        </p:nvGrpSpPr>
        <p:grpSpPr>
          <a:xfrm>
            <a:off x="18072735" y="0"/>
            <a:ext cx="758815" cy="10693400"/>
            <a:chOff x="12104918" y="4086220"/>
            <a:chExt cx="510988" cy="928694"/>
          </a:xfrm>
        </p:grpSpPr>
        <p:sp>
          <p:nvSpPr>
            <p:cNvPr id="9" name="矩形 8"/>
            <p:cNvSpPr/>
            <p:nvPr/>
          </p:nvSpPr>
          <p:spPr>
            <a:xfrm>
              <a:off x="1254446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0" name="矩形 9"/>
            <p:cNvSpPr/>
            <p:nvPr/>
          </p:nvSpPr>
          <p:spPr>
            <a:xfrm>
              <a:off x="12325956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1" name="矩形 10"/>
            <p:cNvSpPr/>
            <p:nvPr/>
          </p:nvSpPr>
          <p:spPr>
            <a:xfrm>
              <a:off x="1210491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</p:grpSp>
    </p:spTree>
    <p:extLst>
      <p:ext uri="{BB962C8B-B14F-4D97-AF65-F5344CB8AC3E}">
        <p14:creationId xmlns:p14="http://schemas.microsoft.com/office/powerpoint/2010/main" val="29536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1685" y="6871501"/>
            <a:ext cx="1615876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01685" y="4532320"/>
            <a:ext cx="16158766" cy="2339181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3753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475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2125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1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65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1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7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2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2237" y="2750088"/>
            <a:ext cx="9845097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74177" y="2750088"/>
            <a:ext cx="9845098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9" y="2393641"/>
            <a:ext cx="83995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50519" y="3391195"/>
            <a:ext cx="83995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656978" y="2393641"/>
            <a:ext cx="84028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656978" y="3391195"/>
            <a:ext cx="84028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21" y="425756"/>
            <a:ext cx="6254263" cy="1811937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32504" y="425757"/>
            <a:ext cx="10627294" cy="9126520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8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50521" y="2237695"/>
            <a:ext cx="6254263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6154" y="7485380"/>
            <a:ext cx="11406188" cy="883692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726154" y="955475"/>
            <a:ext cx="11406188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531" indent="0">
              <a:buNone/>
              <a:defRPr sz="4500"/>
            </a:lvl2pPr>
            <a:lvl3pPr marL="1475062" indent="0">
              <a:buNone/>
              <a:defRPr sz="3800"/>
            </a:lvl3pPr>
            <a:lvl4pPr marL="2212592" indent="0">
              <a:buNone/>
              <a:defRPr sz="3300"/>
            </a:lvl4pPr>
            <a:lvl5pPr marL="2950123" indent="0">
              <a:buNone/>
              <a:defRPr sz="3300"/>
            </a:lvl5pPr>
            <a:lvl6pPr marL="3687654" indent="0">
              <a:buNone/>
              <a:defRPr sz="3300"/>
            </a:lvl6pPr>
            <a:lvl7pPr marL="4425185" indent="0">
              <a:buNone/>
              <a:defRPr sz="3300"/>
            </a:lvl7pPr>
            <a:lvl8pPr marL="5162715" indent="0">
              <a:buNone/>
              <a:defRPr sz="3300"/>
            </a:lvl8pPr>
            <a:lvl9pPr marL="5900246" indent="0">
              <a:buNone/>
              <a:defRPr sz="3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726154" y="8369072"/>
            <a:ext cx="11406188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  <a:prstGeom prst="rect">
            <a:avLst/>
          </a:prstGeom>
        </p:spPr>
        <p:txBody>
          <a:bodyPr vert="horz" lIns="147507" tIns="73753" rIns="147507" bIns="737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6" y="2495127"/>
            <a:ext cx="17109282" cy="7057150"/>
          </a:xfrm>
          <a:prstGeom prst="rect">
            <a:avLst/>
          </a:prstGeom>
        </p:spPr>
        <p:txBody>
          <a:bodyPr vert="horz" lIns="147507" tIns="73753" rIns="147507" bIns="7375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50518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495195" y="9911200"/>
            <a:ext cx="6019932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624059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75062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149" indent="-553149" algn="l" defTabSz="1475062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486" indent="-460957" algn="l" defTabSz="1475062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827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358" indent="-368765" algn="l" defTabSz="147506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888" indent="-368765" algn="l" defTabSz="1475062" rtl="0" eaLnBrk="1" latinLnBrk="0" hangingPunct="1">
        <a:spcBef>
          <a:spcPct val="20000"/>
        </a:spcBef>
        <a:buFont typeface="Arial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419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793950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48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01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31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06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59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123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654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18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71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246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54225" y="4482604"/>
            <a:ext cx="6524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400" b="1" dirty="0">
                <a:latin typeface="微软雅黑" pitchFamily="34" charset="-122"/>
                <a:ea typeface="微软雅黑" pitchFamily="34" charset="-122"/>
              </a:rPr>
              <a:t>东台市富安镇富北</a:t>
            </a:r>
            <a:endParaRPr lang="en-US" altLang="zh-CN" sz="4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751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336"/>
            <a:ext cx="9433189" cy="70748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06" y="2070336"/>
            <a:ext cx="9433189" cy="70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2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969"/>
            <a:ext cx="10675167" cy="81413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5"/>
          <a:stretch/>
        </p:blipFill>
        <p:spPr>
          <a:xfrm>
            <a:off x="10909271" y="1"/>
            <a:ext cx="8101042" cy="5346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6224"/>
          <a:stretch/>
        </p:blipFill>
        <p:spPr>
          <a:xfrm>
            <a:off x="10909271" y="5562724"/>
            <a:ext cx="8101042" cy="51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8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" y="1371970"/>
            <a:ext cx="9433148" cy="44067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92" y="1357193"/>
            <a:ext cx="9272521" cy="44215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" y="5963416"/>
            <a:ext cx="9433148" cy="445404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92" y="5963416"/>
            <a:ext cx="9272521" cy="44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95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2304"/>
            <a:ext cx="4158462" cy="55446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88" y="1758002"/>
            <a:ext cx="4176689" cy="55689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6"/>
          <a:stretch/>
        </p:blipFill>
        <p:spPr>
          <a:xfrm>
            <a:off x="8816286" y="18108"/>
            <a:ext cx="4217262" cy="73088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557" y="1758002"/>
            <a:ext cx="5729756" cy="42973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1" r="8799" b="35961"/>
          <a:stretch/>
        </p:blipFill>
        <p:spPr>
          <a:xfrm>
            <a:off x="13280557" y="6282803"/>
            <a:ext cx="5729755" cy="39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53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/>
          <a:stretch/>
        </p:blipFill>
        <p:spPr>
          <a:xfrm>
            <a:off x="648" y="1638288"/>
            <a:ext cx="8244368" cy="80739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040" y="1638239"/>
            <a:ext cx="10549273" cy="807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0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3453" r="4076"/>
          <a:stretch/>
        </p:blipFill>
        <p:spPr>
          <a:xfrm>
            <a:off x="4680620" y="1431235"/>
            <a:ext cx="13758354" cy="89723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2.1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区位概况</a:t>
            </a:r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5563" y="2108338"/>
            <a:ext cx="4176463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富北（新老结合）</a:t>
            </a:r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800" b="1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人口：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整个行政村人口3016人、1080户，其中进城入镇约占50%；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农房：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保留改造约占30%，集中居住约占20%。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经济：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人均1.35万，村集体1440万。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产业：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桑蚕养殖。</a:t>
            </a:r>
          </a:p>
        </p:txBody>
      </p:sp>
      <p:sp>
        <p:nvSpPr>
          <p:cNvPr id="6" name="椭圆 5"/>
          <p:cNvSpPr/>
          <p:nvPr/>
        </p:nvSpPr>
        <p:spPr bwMode="auto">
          <a:xfrm>
            <a:off x="10783065" y="4857312"/>
            <a:ext cx="812587" cy="817720"/>
          </a:xfrm>
          <a:prstGeom prst="ellipse">
            <a:avLst/>
          </a:prstGeom>
          <a:solidFill>
            <a:srgbClr val="FF0000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/>
              <a:t>富</a:t>
            </a:r>
            <a:endParaRPr lang="en-US" altLang="zh-CN" sz="16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/>
              <a:t>北</a:t>
            </a:r>
          </a:p>
        </p:txBody>
      </p:sp>
      <p:sp>
        <p:nvSpPr>
          <p:cNvPr id="7" name="矩形 6"/>
          <p:cNvSpPr/>
          <p:nvPr/>
        </p:nvSpPr>
        <p:spPr>
          <a:xfrm rot="2097345">
            <a:off x="7741372" y="4621398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G204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7844768" y="1883267"/>
            <a:ext cx="1156332" cy="1163516"/>
          </a:xfrm>
          <a:prstGeom prst="ellipse">
            <a:avLst/>
          </a:prstGeom>
          <a:solidFill>
            <a:schemeClr val="accent6">
              <a:lumMod val="75000"/>
              <a:alpha val="69804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富安站</a:t>
            </a:r>
          </a:p>
        </p:txBody>
      </p:sp>
      <p:sp>
        <p:nvSpPr>
          <p:cNvPr id="15" name="任意多边形 14"/>
          <p:cNvSpPr/>
          <p:nvPr/>
        </p:nvSpPr>
        <p:spPr>
          <a:xfrm>
            <a:off x="8756997" y="2898428"/>
            <a:ext cx="2046125" cy="2088232"/>
          </a:xfrm>
          <a:custGeom>
            <a:avLst/>
            <a:gdLst>
              <a:gd name="connsiteX0" fmla="*/ 6626087 w 6626087"/>
              <a:gd name="connsiteY0" fmla="*/ 1683026 h 1683026"/>
              <a:gd name="connsiteX1" fmla="*/ 0 w 6626087"/>
              <a:gd name="connsiteY1" fmla="*/ 0 h 168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26087" h="1683026">
                <a:moveTo>
                  <a:pt x="6626087" y="1683026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rot="2752992">
            <a:off x="9493907" y="3666954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3.0km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455477" y="5643813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0.5 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 flipH="1">
            <a:off x="11192124" y="5671930"/>
            <a:ext cx="45719" cy="502862"/>
          </a:xfrm>
          <a:custGeom>
            <a:avLst/>
            <a:gdLst>
              <a:gd name="connsiteX0" fmla="*/ 0 w 56039"/>
              <a:gd name="connsiteY0" fmla="*/ 0 h 291548"/>
              <a:gd name="connsiteX1" fmla="*/ 0 w 56039"/>
              <a:gd name="connsiteY1" fmla="*/ 0 h 291548"/>
              <a:gd name="connsiteX2" fmla="*/ 13253 w 56039"/>
              <a:gd name="connsiteY2" fmla="*/ 225287 h 291548"/>
              <a:gd name="connsiteX3" fmla="*/ 53009 w 56039"/>
              <a:gd name="connsiteY3" fmla="*/ 251792 h 291548"/>
              <a:gd name="connsiteX4" fmla="*/ 53009 w 56039"/>
              <a:gd name="connsiteY4" fmla="*/ 291548 h 291548"/>
              <a:gd name="connsiteX5" fmla="*/ 53009 w 56039"/>
              <a:gd name="connsiteY5" fmla="*/ 291548 h 29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39" h="291548">
                <a:moveTo>
                  <a:pt x="0" y="0"/>
                </a:moveTo>
                <a:lnTo>
                  <a:pt x="0" y="0"/>
                </a:lnTo>
                <a:cubicBezTo>
                  <a:pt x="4418" y="75096"/>
                  <a:pt x="-2244" y="151675"/>
                  <a:pt x="13253" y="225287"/>
                </a:cubicBezTo>
                <a:cubicBezTo>
                  <a:pt x="16534" y="240872"/>
                  <a:pt x="44815" y="238135"/>
                  <a:pt x="53009" y="251792"/>
                </a:cubicBezTo>
                <a:cubicBezTo>
                  <a:pt x="59827" y="263156"/>
                  <a:pt x="53009" y="278296"/>
                  <a:pt x="53009" y="291548"/>
                </a:cubicBezTo>
                <a:lnTo>
                  <a:pt x="53009" y="291548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5041900" y="1485900"/>
            <a:ext cx="8585200" cy="8839200"/>
          </a:xfrm>
          <a:custGeom>
            <a:avLst/>
            <a:gdLst>
              <a:gd name="connsiteX0" fmla="*/ 0 w 8585200"/>
              <a:gd name="connsiteY0" fmla="*/ 0 h 8839200"/>
              <a:gd name="connsiteX1" fmla="*/ 787400 w 8585200"/>
              <a:gd name="connsiteY1" fmla="*/ 254000 h 8839200"/>
              <a:gd name="connsiteX2" fmla="*/ 1066800 w 8585200"/>
              <a:gd name="connsiteY2" fmla="*/ 596900 h 8839200"/>
              <a:gd name="connsiteX3" fmla="*/ 1231900 w 8585200"/>
              <a:gd name="connsiteY3" fmla="*/ 1270000 h 8839200"/>
              <a:gd name="connsiteX4" fmla="*/ 2374900 w 8585200"/>
              <a:gd name="connsiteY4" fmla="*/ 2349500 h 8839200"/>
              <a:gd name="connsiteX5" fmla="*/ 3594100 w 8585200"/>
              <a:gd name="connsiteY5" fmla="*/ 3213100 h 8839200"/>
              <a:gd name="connsiteX6" fmla="*/ 5207000 w 8585200"/>
              <a:gd name="connsiteY6" fmla="*/ 4038600 h 8839200"/>
              <a:gd name="connsiteX7" fmla="*/ 5626100 w 8585200"/>
              <a:gd name="connsiteY7" fmla="*/ 4318000 h 8839200"/>
              <a:gd name="connsiteX8" fmla="*/ 5740400 w 8585200"/>
              <a:gd name="connsiteY8" fmla="*/ 4660900 h 8839200"/>
              <a:gd name="connsiteX9" fmla="*/ 5676900 w 8585200"/>
              <a:gd name="connsiteY9" fmla="*/ 5232400 h 8839200"/>
              <a:gd name="connsiteX10" fmla="*/ 5930900 w 8585200"/>
              <a:gd name="connsiteY10" fmla="*/ 5803900 h 8839200"/>
              <a:gd name="connsiteX11" fmla="*/ 6286500 w 8585200"/>
              <a:gd name="connsiteY11" fmla="*/ 5969000 h 8839200"/>
              <a:gd name="connsiteX12" fmla="*/ 7493000 w 8585200"/>
              <a:gd name="connsiteY12" fmla="*/ 5930900 h 8839200"/>
              <a:gd name="connsiteX13" fmla="*/ 8267700 w 8585200"/>
              <a:gd name="connsiteY13" fmla="*/ 6705600 h 8839200"/>
              <a:gd name="connsiteX14" fmla="*/ 8547100 w 8585200"/>
              <a:gd name="connsiteY14" fmla="*/ 7315200 h 8839200"/>
              <a:gd name="connsiteX15" fmla="*/ 8585200 w 8585200"/>
              <a:gd name="connsiteY15" fmla="*/ 8839200 h 883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85200" h="8839200">
                <a:moveTo>
                  <a:pt x="0" y="0"/>
                </a:moveTo>
                <a:lnTo>
                  <a:pt x="787400" y="254000"/>
                </a:lnTo>
                <a:lnTo>
                  <a:pt x="1066800" y="596900"/>
                </a:lnTo>
                <a:lnTo>
                  <a:pt x="1231900" y="1270000"/>
                </a:lnTo>
                <a:lnTo>
                  <a:pt x="2374900" y="2349500"/>
                </a:lnTo>
                <a:lnTo>
                  <a:pt x="3594100" y="3213100"/>
                </a:lnTo>
                <a:lnTo>
                  <a:pt x="5207000" y="4038600"/>
                </a:lnTo>
                <a:lnTo>
                  <a:pt x="5626100" y="4318000"/>
                </a:lnTo>
                <a:lnTo>
                  <a:pt x="5740400" y="4660900"/>
                </a:lnTo>
                <a:lnTo>
                  <a:pt x="5676900" y="5232400"/>
                </a:lnTo>
                <a:lnTo>
                  <a:pt x="5930900" y="5803900"/>
                </a:lnTo>
                <a:lnTo>
                  <a:pt x="6286500" y="5969000"/>
                </a:lnTo>
                <a:lnTo>
                  <a:pt x="7493000" y="5930900"/>
                </a:lnTo>
                <a:lnTo>
                  <a:pt x="8267700" y="6705600"/>
                </a:lnTo>
                <a:lnTo>
                  <a:pt x="8547100" y="7315200"/>
                </a:lnTo>
                <a:lnTo>
                  <a:pt x="8585200" y="8839200"/>
                </a:lnTo>
              </a:path>
            </a:pathLst>
          </a:custGeom>
          <a:ln w="1016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475110"/>
            <a:endParaRPr lang="zh-CN" altLang="en-US" sz="1050">
              <a:solidFill>
                <a:schemeClr val="tx1"/>
              </a:solidFill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13589000" y="1562100"/>
            <a:ext cx="3771900" cy="8737600"/>
          </a:xfrm>
          <a:custGeom>
            <a:avLst/>
            <a:gdLst>
              <a:gd name="connsiteX0" fmla="*/ 0 w 3771900"/>
              <a:gd name="connsiteY0" fmla="*/ 0 h 8737600"/>
              <a:gd name="connsiteX1" fmla="*/ 660400 w 3771900"/>
              <a:gd name="connsiteY1" fmla="*/ 1346200 h 8737600"/>
              <a:gd name="connsiteX2" fmla="*/ 2120900 w 3771900"/>
              <a:gd name="connsiteY2" fmla="*/ 3721100 h 8737600"/>
              <a:gd name="connsiteX3" fmla="*/ 2882900 w 3771900"/>
              <a:gd name="connsiteY3" fmla="*/ 5943600 h 8737600"/>
              <a:gd name="connsiteX4" fmla="*/ 3771900 w 3771900"/>
              <a:gd name="connsiteY4" fmla="*/ 8737600 h 873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00" h="8737600">
                <a:moveTo>
                  <a:pt x="0" y="0"/>
                </a:moveTo>
                <a:lnTo>
                  <a:pt x="660400" y="1346200"/>
                </a:lnTo>
                <a:lnTo>
                  <a:pt x="2120900" y="3721100"/>
                </a:lnTo>
                <a:lnTo>
                  <a:pt x="2882900" y="5943600"/>
                </a:lnTo>
                <a:lnTo>
                  <a:pt x="3771900" y="8737600"/>
                </a:lnTo>
              </a:path>
            </a:pathLst>
          </a:custGeom>
          <a:ln w="1016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475110"/>
            <a:endParaRPr lang="zh-CN" altLang="en-US" sz="1050">
              <a:solidFill>
                <a:schemeClr val="tx1"/>
              </a:solidFill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0728314" y="6072593"/>
            <a:ext cx="1614338" cy="1624367"/>
          </a:xfrm>
          <a:prstGeom prst="ellipse">
            <a:avLst/>
          </a:prstGeom>
          <a:solidFill>
            <a:srgbClr val="FF66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东台市</a:t>
            </a:r>
            <a:endParaRPr lang="en-US" altLang="zh-CN" sz="18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富安镇</a:t>
            </a:r>
          </a:p>
        </p:txBody>
      </p:sp>
      <p:sp>
        <p:nvSpPr>
          <p:cNvPr id="25" name="矩形 24"/>
          <p:cNvSpPr/>
          <p:nvPr/>
        </p:nvSpPr>
        <p:spPr>
          <a:xfrm rot="3422192">
            <a:off x="14853924" y="4360368"/>
            <a:ext cx="1533047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</a:rPr>
              <a:t>沈海高速</a:t>
            </a:r>
          </a:p>
        </p:txBody>
      </p:sp>
    </p:spTree>
    <p:extLst>
      <p:ext uri="{BB962C8B-B14F-4D97-AF65-F5344CB8AC3E}">
        <p14:creationId xmlns:p14="http://schemas.microsoft.com/office/powerpoint/2010/main" val="199224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2.2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规划图</a:t>
            </a:r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7742" r="21892" b="16129"/>
          <a:stretch/>
        </p:blipFill>
        <p:spPr>
          <a:xfrm>
            <a:off x="-58463" y="1919367"/>
            <a:ext cx="6493484" cy="4437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17" y="1915480"/>
            <a:ext cx="12565496" cy="65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09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2.3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64" y="270136"/>
            <a:ext cx="14826215" cy="10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1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4" y="1371969"/>
            <a:ext cx="17839863" cy="89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8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36" y="16942"/>
            <a:ext cx="14235277" cy="106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4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4" y="1353080"/>
            <a:ext cx="11988291" cy="89912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55" y="1353080"/>
            <a:ext cx="6804857" cy="899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7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336"/>
            <a:ext cx="9433188" cy="70748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06" y="2070336"/>
            <a:ext cx="9433188" cy="70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32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336"/>
            <a:ext cx="9433189" cy="7074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06" y="2070336"/>
            <a:ext cx="9433189" cy="70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5623</TotalTime>
  <Words>144</Words>
  <Application>Microsoft Office PowerPoint</Application>
  <PresentationFormat>自定义</PresentationFormat>
  <Paragraphs>41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0" baseType="lpstr">
      <vt:lpstr>华文细黑</vt:lpstr>
      <vt:lpstr>微软雅黑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Annie</cp:lastModifiedBy>
  <cp:revision>331</cp:revision>
  <dcterms:created xsi:type="dcterms:W3CDTF">2013-06-04T07:32:18Z</dcterms:created>
  <dcterms:modified xsi:type="dcterms:W3CDTF">2019-12-25T07:24:15Z</dcterms:modified>
</cp:coreProperties>
</file>