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7" r:id="rId2"/>
    <p:sldId id="470" r:id="rId3"/>
    <p:sldId id="429" r:id="rId4"/>
    <p:sldId id="430" r:id="rId5"/>
    <p:sldId id="441" r:id="rId6"/>
    <p:sldId id="433" r:id="rId7"/>
    <p:sldId id="432" r:id="rId8"/>
    <p:sldId id="434" r:id="rId9"/>
    <p:sldId id="439" r:id="rId10"/>
    <p:sldId id="435" r:id="rId11"/>
    <p:sldId id="413" r:id="rId12"/>
    <p:sldId id="431" r:id="rId13"/>
    <p:sldId id="414" r:id="rId14"/>
    <p:sldId id="415" r:id="rId15"/>
    <p:sldId id="440" r:id="rId16"/>
    <p:sldId id="418" r:id="rId17"/>
    <p:sldId id="436" r:id="rId18"/>
    <p:sldId id="437" r:id="rId19"/>
    <p:sldId id="442" r:id="rId20"/>
    <p:sldId id="443" r:id="rId21"/>
    <p:sldId id="419" r:id="rId22"/>
    <p:sldId id="420" r:id="rId23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8553" autoAdjust="0"/>
  </p:normalViewPr>
  <p:slideViewPr>
    <p:cSldViewPr showGuides="1">
      <p:cViewPr varScale="1">
        <p:scale>
          <a:sx n="47" d="100"/>
          <a:sy n="47" d="100"/>
        </p:scale>
        <p:origin x="102" y="570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" y="0"/>
            <a:ext cx="19010313" cy="10693400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341"/>
          </a:p>
        </p:txBody>
      </p:sp>
      <p:grpSp>
        <p:nvGrpSpPr>
          <p:cNvPr id="8" name="组合 11"/>
          <p:cNvGrpSpPr/>
          <p:nvPr userDrawn="1"/>
        </p:nvGrpSpPr>
        <p:grpSpPr>
          <a:xfrm>
            <a:off x="18072735" y="0"/>
            <a:ext cx="758815" cy="10693400"/>
            <a:chOff x="12104918" y="4086220"/>
            <a:chExt cx="510988" cy="928694"/>
          </a:xfrm>
        </p:grpSpPr>
        <p:sp>
          <p:nvSpPr>
            <p:cNvPr id="9" name="矩形 8"/>
            <p:cNvSpPr/>
            <p:nvPr/>
          </p:nvSpPr>
          <p:spPr>
            <a:xfrm>
              <a:off x="1254446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25956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  <p:sp>
          <p:nvSpPr>
            <p:cNvPr id="11" name="矩形 10"/>
            <p:cNvSpPr/>
            <p:nvPr/>
          </p:nvSpPr>
          <p:spPr>
            <a:xfrm>
              <a:off x="12104918" y="4086220"/>
              <a:ext cx="71438" cy="9286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41"/>
            </a:p>
          </p:txBody>
        </p:sp>
      </p:grpSp>
    </p:spTree>
    <p:extLst>
      <p:ext uri="{BB962C8B-B14F-4D97-AF65-F5344CB8AC3E}">
        <p14:creationId xmlns:p14="http://schemas.microsoft.com/office/powerpoint/2010/main" val="2953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58130" y="3490274"/>
            <a:ext cx="3996094" cy="352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276" dirty="0">
                <a:solidFill>
                  <a:schemeClr val="bg1"/>
                </a:solidFill>
                <a:latin typeface="Broadway" pitchFamily="82" charset="0"/>
              </a:rPr>
              <a:t>06</a:t>
            </a:r>
            <a:endParaRPr lang="zh-CN" altLang="en-US" sz="22276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225" y="4482604"/>
            <a:ext cx="652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宿豫区仰化镇涧河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029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21" y="-13881"/>
            <a:ext cx="14337396" cy="107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62" y="1"/>
            <a:ext cx="14257866" cy="1069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219743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62" y="0"/>
            <a:ext cx="14257866" cy="106933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8603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50" y="1383260"/>
            <a:ext cx="17839863" cy="891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19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8" cy="70748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5" y="2070335"/>
            <a:ext cx="9433188" cy="7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5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8467"/>
            <a:ext cx="19010313" cy="88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2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24" y="0"/>
            <a:ext cx="14293689" cy="107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24" y="0"/>
            <a:ext cx="14293688" cy="107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67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24" y="0"/>
            <a:ext cx="14293688" cy="107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6" y="1371968"/>
            <a:ext cx="17786077" cy="88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1525"/>
          <a:stretch/>
        </p:blipFill>
        <p:spPr>
          <a:xfrm>
            <a:off x="4859903" y="1187303"/>
            <a:ext cx="13934286" cy="92292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10684874" y="5801951"/>
            <a:ext cx="812587" cy="817720"/>
          </a:xfrm>
          <a:prstGeom prst="ellipse">
            <a:avLst/>
          </a:prstGeom>
          <a:solidFill>
            <a:srgbClr val="FF0000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/>
              <a:t>涧河</a:t>
            </a:r>
          </a:p>
        </p:txBody>
      </p:sp>
      <p:sp>
        <p:nvSpPr>
          <p:cNvPr id="14" name="矩形 13"/>
          <p:cNvSpPr/>
          <p:nvPr/>
        </p:nvSpPr>
        <p:spPr>
          <a:xfrm>
            <a:off x="198241" y="2070336"/>
            <a:ext cx="466232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涧河（新村）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整个行政村涉及解闸673户2860人，涧河565户，2490人，其中进城入镇60%，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保留改造10%，集中居住30%。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人均收入1.2万，村集体80万。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荷藕，桑蚕，黄桃。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9937204" y="9087642"/>
            <a:ext cx="1335041" cy="1343335"/>
          </a:xfrm>
          <a:prstGeom prst="ellipse">
            <a:avLst/>
          </a:prstGeom>
          <a:solidFill>
            <a:srgbClr val="FF66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泗阳县</a:t>
            </a:r>
            <a:endParaRPr lang="en-US" altLang="zh-CN" sz="1800" b="1" dirty="0"/>
          </a:p>
          <a:p>
            <a:pPr algn="ctr" defTabSz="14751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b="1" dirty="0"/>
              <a:t>宿豫区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10711543" y="6647543"/>
            <a:ext cx="319314" cy="2409371"/>
          </a:xfrm>
          <a:custGeom>
            <a:avLst/>
            <a:gdLst>
              <a:gd name="connsiteX0" fmla="*/ 319314 w 319314"/>
              <a:gd name="connsiteY0" fmla="*/ 0 h 2409371"/>
              <a:gd name="connsiteX1" fmla="*/ 0 w 319314"/>
              <a:gd name="connsiteY1" fmla="*/ 2409371 h 240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314" h="2409371">
                <a:moveTo>
                  <a:pt x="319314" y="0"/>
                </a:moveTo>
                <a:lnTo>
                  <a:pt x="0" y="2409371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5671137">
            <a:off x="10741313" y="7484692"/>
            <a:ext cx="1188132" cy="39604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3.0km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67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6" y="1371969"/>
            <a:ext cx="17966097" cy="89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4" y="1352621"/>
            <a:ext cx="9606683" cy="4501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196" y="370446"/>
            <a:ext cx="8241632" cy="54833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196" y="5970666"/>
            <a:ext cx="8241632" cy="47227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" y="5970666"/>
            <a:ext cx="9601648" cy="48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2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8"/>
          <a:stretch/>
        </p:blipFill>
        <p:spPr>
          <a:xfrm>
            <a:off x="11929619" y="1237"/>
            <a:ext cx="5928465" cy="106921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2" b="12948"/>
          <a:stretch/>
        </p:blipFill>
        <p:spPr>
          <a:xfrm>
            <a:off x="-23214" y="1421043"/>
            <a:ext cx="11713337" cy="44644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4" b="11427"/>
          <a:stretch/>
        </p:blipFill>
        <p:spPr>
          <a:xfrm>
            <a:off x="259" y="6012880"/>
            <a:ext cx="1171333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1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7783" y="702184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36035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规划效果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96" y="1308036"/>
            <a:ext cx="17246017" cy="94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7783" y="702184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36035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规划效果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82" y="1674292"/>
            <a:ext cx="18426331" cy="80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99" y="1375388"/>
            <a:ext cx="19037812" cy="88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3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44" y="1385791"/>
            <a:ext cx="17714069" cy="885703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2841488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44" y="1385791"/>
            <a:ext cx="17714069" cy="88570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232096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00" y="1480092"/>
            <a:ext cx="17210013" cy="86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44" y="1385791"/>
            <a:ext cx="17714068" cy="885703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</p:spTree>
    <p:extLst>
      <p:ext uri="{BB962C8B-B14F-4D97-AF65-F5344CB8AC3E}">
        <p14:creationId xmlns:p14="http://schemas.microsoft.com/office/powerpoint/2010/main" val="1994015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5624</TotalTime>
  <Words>182</Words>
  <Application>Microsoft Office PowerPoint</Application>
  <PresentationFormat>自定义</PresentationFormat>
  <Paragraphs>51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华文细黑</vt:lpstr>
      <vt:lpstr>微软雅黑</vt:lpstr>
      <vt:lpstr>Arial</vt:lpstr>
      <vt:lpstr>Broadway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331</cp:revision>
  <dcterms:created xsi:type="dcterms:W3CDTF">2013-06-04T07:32:18Z</dcterms:created>
  <dcterms:modified xsi:type="dcterms:W3CDTF">2019-12-25T07:29:08Z</dcterms:modified>
</cp:coreProperties>
</file>