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2" r:id="rId2"/>
    <p:sldId id="469" r:id="rId3"/>
    <p:sldId id="402" r:id="rId4"/>
    <p:sldId id="444" r:id="rId5"/>
    <p:sldId id="445" r:id="rId6"/>
    <p:sldId id="446" r:id="rId7"/>
    <p:sldId id="403" r:id="rId8"/>
    <p:sldId id="404" r:id="rId9"/>
    <p:sldId id="422" r:id="rId10"/>
    <p:sldId id="408" r:id="rId11"/>
    <p:sldId id="425" r:id="rId12"/>
    <p:sldId id="426" r:id="rId13"/>
    <p:sldId id="427" r:id="rId14"/>
    <p:sldId id="428" r:id="rId15"/>
    <p:sldId id="409" r:id="rId16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8553" autoAdjust="0"/>
  </p:normalViewPr>
  <p:slideViewPr>
    <p:cSldViewPr showGuides="1">
      <p:cViewPr varScale="1">
        <p:scale>
          <a:sx n="48" d="100"/>
          <a:sy n="48" d="100"/>
        </p:scale>
        <p:origin x="84" y="534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9010313" cy="10693400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41"/>
          </a:p>
        </p:txBody>
      </p:sp>
      <p:grpSp>
        <p:nvGrpSpPr>
          <p:cNvPr id="8" name="组合 11"/>
          <p:cNvGrpSpPr/>
          <p:nvPr userDrawn="1"/>
        </p:nvGrpSpPr>
        <p:grpSpPr>
          <a:xfrm>
            <a:off x="18072735" y="0"/>
            <a:ext cx="758815" cy="10693400"/>
            <a:chOff x="12104918" y="4086220"/>
            <a:chExt cx="510988" cy="928694"/>
          </a:xfrm>
        </p:grpSpPr>
        <p:sp>
          <p:nvSpPr>
            <p:cNvPr id="9" name="矩形 8"/>
            <p:cNvSpPr/>
            <p:nvPr/>
          </p:nvSpPr>
          <p:spPr>
            <a:xfrm>
              <a:off x="1254446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25956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0491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</p:grpSp>
    </p:spTree>
    <p:extLst>
      <p:ext uri="{BB962C8B-B14F-4D97-AF65-F5344CB8AC3E}">
        <p14:creationId xmlns:p14="http://schemas.microsoft.com/office/powerpoint/2010/main" val="2953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58130" y="3490274"/>
            <a:ext cx="3996094" cy="352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276" dirty="0">
                <a:solidFill>
                  <a:schemeClr val="bg1"/>
                </a:solidFill>
                <a:latin typeface="Broadway" pitchFamily="82" charset="0"/>
              </a:rPr>
              <a:t>05</a:t>
            </a:r>
            <a:endParaRPr lang="zh-CN" altLang="en-US" sz="22276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225" y="4482604"/>
            <a:ext cx="652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泗阳县卢集镇薛嘴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43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20" y="1358262"/>
            <a:ext cx="16291793" cy="91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6" y="1371969"/>
            <a:ext cx="16885977" cy="8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8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6" y="1371969"/>
            <a:ext cx="16885976" cy="8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1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90" y="1602284"/>
            <a:ext cx="16885976" cy="8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6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90" y="1602284"/>
            <a:ext cx="16885976" cy="8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2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1"/>
          <a:stretch/>
        </p:blipFill>
        <p:spPr>
          <a:xfrm>
            <a:off x="10528802" y="5623771"/>
            <a:ext cx="7153311" cy="49555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8" y="6110260"/>
            <a:ext cx="8950254" cy="44751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6" y="1464444"/>
            <a:ext cx="8960996" cy="44804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68" y="18108"/>
            <a:ext cx="7168846" cy="53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680" y="198128"/>
            <a:ext cx="11891164" cy="103545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13166572" y="3221741"/>
            <a:ext cx="812587" cy="817720"/>
          </a:xfrm>
          <a:prstGeom prst="ellipse">
            <a:avLst/>
          </a:prstGeom>
          <a:solidFill>
            <a:srgbClr val="FF0000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薛嘴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12868836" y="8909595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泗阳县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高渡镇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10943405" y="144286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泗阳县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卢集镇</a:t>
            </a:r>
          </a:p>
        </p:txBody>
      </p:sp>
      <p:sp>
        <p:nvSpPr>
          <p:cNvPr id="5" name="任意多边形 4"/>
          <p:cNvSpPr/>
          <p:nvPr/>
        </p:nvSpPr>
        <p:spPr>
          <a:xfrm flipV="1">
            <a:off x="12313468" y="1602283"/>
            <a:ext cx="1116124" cy="1619457"/>
          </a:xfrm>
          <a:custGeom>
            <a:avLst/>
            <a:gdLst>
              <a:gd name="connsiteX0" fmla="*/ 2324100 w 2324100"/>
              <a:gd name="connsiteY0" fmla="*/ 0 h 1968500"/>
              <a:gd name="connsiteX1" fmla="*/ 0 w 2324100"/>
              <a:gd name="connsiteY1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4100" h="1968500">
                <a:moveTo>
                  <a:pt x="2324100" y="0"/>
                </a:moveTo>
                <a:lnTo>
                  <a:pt x="0" y="196850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3609612" y="4144661"/>
            <a:ext cx="92653" cy="4764934"/>
          </a:xfrm>
          <a:custGeom>
            <a:avLst/>
            <a:gdLst>
              <a:gd name="connsiteX0" fmla="*/ 0 w 3784600"/>
              <a:gd name="connsiteY0" fmla="*/ 0 h 190500"/>
              <a:gd name="connsiteX1" fmla="*/ 3784600 w 3784600"/>
              <a:gd name="connsiteY1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4600" h="190500">
                <a:moveTo>
                  <a:pt x="0" y="0"/>
                </a:moveTo>
                <a:lnTo>
                  <a:pt x="3784600" y="19050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5400000">
            <a:off x="13396231" y="6606840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6.5km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3231209">
            <a:off x="12645855" y="2235332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3.0km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4093" y="2257915"/>
            <a:ext cx="447855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薛嘴（新老结合）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整个行政村人口1216户、5359人，其中进城入镇约15%，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保留改造约60%，集中居住约25%。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人均1.69万，村集体20.37万。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桃果。</a:t>
            </a:r>
          </a:p>
        </p:txBody>
      </p:sp>
    </p:spTree>
    <p:extLst>
      <p:ext uri="{BB962C8B-B14F-4D97-AF65-F5344CB8AC3E}">
        <p14:creationId xmlns:p14="http://schemas.microsoft.com/office/powerpoint/2010/main" val="25479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7783" y="702184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36035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规划效果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12122"/>
          <a:stretch/>
        </p:blipFill>
        <p:spPr>
          <a:xfrm>
            <a:off x="2934544" y="713864"/>
            <a:ext cx="16075769" cy="98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0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01" y="1371969"/>
            <a:ext cx="16275329" cy="91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83" y="1550448"/>
            <a:ext cx="16290338" cy="91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20" y="1358946"/>
            <a:ext cx="16291793" cy="91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5487"/>
          <a:stretch/>
        </p:blipFill>
        <p:spPr>
          <a:xfrm>
            <a:off x="1728292" y="1314252"/>
            <a:ext cx="17282021" cy="91081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</p:spTree>
    <p:extLst>
      <p:ext uri="{BB962C8B-B14F-4D97-AF65-F5344CB8AC3E}">
        <p14:creationId xmlns:p14="http://schemas.microsoft.com/office/powerpoint/2010/main" val="26001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6" y="1350256"/>
            <a:ext cx="18160327" cy="90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4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" y="1350256"/>
            <a:ext cx="18160324" cy="90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148</Words>
  <Application>Microsoft Office PowerPoint</Application>
  <PresentationFormat>自定义</PresentationFormat>
  <Paragraphs>41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华文细黑</vt:lpstr>
      <vt:lpstr>微软雅黑</vt:lpstr>
      <vt:lpstr>Arial</vt:lpstr>
      <vt:lpstr>Broadway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331</cp:revision>
  <dcterms:created xsi:type="dcterms:W3CDTF">2013-06-04T07:32:18Z</dcterms:created>
  <dcterms:modified xsi:type="dcterms:W3CDTF">2019-12-25T07:27:52Z</dcterms:modified>
</cp:coreProperties>
</file>