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7" r:id="rId2"/>
    <p:sldId id="468" r:id="rId3"/>
    <p:sldId id="390" r:id="rId4"/>
    <p:sldId id="394" r:id="rId5"/>
    <p:sldId id="471" r:id="rId6"/>
    <p:sldId id="472" r:id="rId7"/>
    <p:sldId id="393" r:id="rId8"/>
    <p:sldId id="473" r:id="rId9"/>
    <p:sldId id="474" r:id="rId10"/>
    <p:sldId id="459" r:id="rId11"/>
    <p:sldId id="462" r:id="rId12"/>
    <p:sldId id="397" r:id="rId13"/>
    <p:sldId id="398" r:id="rId14"/>
    <p:sldId id="461" r:id="rId15"/>
    <p:sldId id="456" r:id="rId16"/>
    <p:sldId id="457" r:id="rId17"/>
    <p:sldId id="458" r:id="rId18"/>
  </p:sldIdLst>
  <p:sldSz cx="19010313" cy="10693400"/>
  <p:notesSz cx="6858000" cy="9144000"/>
  <p:defaultTextStyle>
    <a:defPPr>
      <a:defRPr lang="zh-CN"/>
    </a:defPPr>
    <a:lvl1pPr marL="0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37531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7506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1259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50123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687654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2518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16271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00246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79" userDrawn="1">
          <p15:clr>
            <a:srgbClr val="A4A3A4"/>
          </p15:clr>
        </p15:guide>
        <p15:guide id="2" pos="8446" userDrawn="1">
          <p15:clr>
            <a:srgbClr val="A4A3A4"/>
          </p15:clr>
        </p15:guide>
        <p15:guide id="3" pos="11189" userDrawn="1">
          <p15:clr>
            <a:srgbClr val="A4A3A4"/>
          </p15:clr>
        </p15:guide>
        <p15:guide id="4" pos="424" userDrawn="1">
          <p15:clr>
            <a:srgbClr val="A4A3A4"/>
          </p15:clr>
        </p15:guide>
        <p15:guide id="5" pos="11511" userDrawn="1">
          <p15:clr>
            <a:srgbClr val="A4A3A4"/>
          </p15:clr>
        </p15:guide>
        <p15:guide id="6" pos="6586" userDrawn="1">
          <p15:clr>
            <a:srgbClr val="A4A3A4"/>
          </p15:clr>
        </p15:guide>
        <p15:guide id="7" pos="5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C026"/>
    <a:srgbClr val="7F7F7F"/>
    <a:srgbClr val="C00000"/>
    <a:srgbClr val="00FFFF"/>
    <a:srgbClr val="FF99FF"/>
    <a:srgbClr val="FF00FF"/>
    <a:srgbClr val="31859C"/>
    <a:srgbClr val="37A1AF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8553" autoAdjust="0"/>
  </p:normalViewPr>
  <p:slideViewPr>
    <p:cSldViewPr showGuides="1">
      <p:cViewPr varScale="1">
        <p:scale>
          <a:sx n="35" d="100"/>
          <a:sy n="35" d="100"/>
        </p:scale>
        <p:origin x="72" y="990"/>
      </p:cViewPr>
      <p:guideLst>
        <p:guide orient="horz" pos="6479"/>
        <p:guide pos="8446"/>
        <p:guide pos="11189"/>
        <p:guide pos="424"/>
        <p:guide pos="11511"/>
        <p:guide pos="6586"/>
        <p:guide pos="51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3407F-DF0E-48A9-911C-383A0560A1DA}" type="datetimeFigureOut">
              <a:rPr lang="zh-CN" altLang="en-US" smtClean="0"/>
              <a:t>2019/12/25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5901-1D74-445B-94D8-4ADDC35F7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5774" y="3321888"/>
            <a:ext cx="16158766" cy="22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51547" y="6059596"/>
            <a:ext cx="1330722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7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2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119163" y="472788"/>
            <a:ext cx="5000111" cy="100597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2237" y="472788"/>
            <a:ext cx="14690086" cy="100597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0"/>
            <a:ext cx="19010313" cy="10693400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41"/>
          </a:p>
        </p:txBody>
      </p:sp>
      <p:grpSp>
        <p:nvGrpSpPr>
          <p:cNvPr id="8" name="组合 11"/>
          <p:cNvGrpSpPr/>
          <p:nvPr userDrawn="1"/>
        </p:nvGrpSpPr>
        <p:grpSpPr>
          <a:xfrm>
            <a:off x="18072735" y="0"/>
            <a:ext cx="758815" cy="10693400"/>
            <a:chOff x="12104918" y="4086220"/>
            <a:chExt cx="510988" cy="928694"/>
          </a:xfrm>
        </p:grpSpPr>
        <p:sp>
          <p:nvSpPr>
            <p:cNvPr id="9" name="矩形 8"/>
            <p:cNvSpPr/>
            <p:nvPr/>
          </p:nvSpPr>
          <p:spPr>
            <a:xfrm>
              <a:off x="1254446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0" name="矩形 9"/>
            <p:cNvSpPr/>
            <p:nvPr/>
          </p:nvSpPr>
          <p:spPr>
            <a:xfrm>
              <a:off x="12325956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1" name="矩形 10"/>
            <p:cNvSpPr/>
            <p:nvPr/>
          </p:nvSpPr>
          <p:spPr>
            <a:xfrm>
              <a:off x="1210491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</p:grpSp>
    </p:spTree>
    <p:extLst>
      <p:ext uri="{BB962C8B-B14F-4D97-AF65-F5344CB8AC3E}">
        <p14:creationId xmlns:p14="http://schemas.microsoft.com/office/powerpoint/2010/main" val="29536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1685" y="6871501"/>
            <a:ext cx="1615876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01685" y="4532320"/>
            <a:ext cx="16158766" cy="2339181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3753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475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2125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12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765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1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27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2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2237" y="2750088"/>
            <a:ext cx="9845097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74177" y="2750088"/>
            <a:ext cx="9845098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9" y="2393641"/>
            <a:ext cx="83995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50519" y="3391195"/>
            <a:ext cx="83995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656978" y="2393641"/>
            <a:ext cx="84028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656978" y="3391195"/>
            <a:ext cx="84028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21" y="425756"/>
            <a:ext cx="6254263" cy="1811937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32504" y="425757"/>
            <a:ext cx="10627294" cy="9126520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8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50521" y="2237695"/>
            <a:ext cx="6254263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26154" y="7485380"/>
            <a:ext cx="11406188" cy="883692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726154" y="955475"/>
            <a:ext cx="11406188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531" indent="0">
              <a:buNone/>
              <a:defRPr sz="4500"/>
            </a:lvl2pPr>
            <a:lvl3pPr marL="1475062" indent="0">
              <a:buNone/>
              <a:defRPr sz="3800"/>
            </a:lvl3pPr>
            <a:lvl4pPr marL="2212592" indent="0">
              <a:buNone/>
              <a:defRPr sz="3300"/>
            </a:lvl4pPr>
            <a:lvl5pPr marL="2950123" indent="0">
              <a:buNone/>
              <a:defRPr sz="3300"/>
            </a:lvl5pPr>
            <a:lvl6pPr marL="3687654" indent="0">
              <a:buNone/>
              <a:defRPr sz="3300"/>
            </a:lvl6pPr>
            <a:lvl7pPr marL="4425185" indent="0">
              <a:buNone/>
              <a:defRPr sz="3300"/>
            </a:lvl7pPr>
            <a:lvl8pPr marL="5162715" indent="0">
              <a:buNone/>
              <a:defRPr sz="3300"/>
            </a:lvl8pPr>
            <a:lvl9pPr marL="5900246" indent="0">
              <a:buNone/>
              <a:defRPr sz="3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726154" y="8369072"/>
            <a:ext cx="11406188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  <a:prstGeom prst="rect">
            <a:avLst/>
          </a:prstGeom>
        </p:spPr>
        <p:txBody>
          <a:bodyPr vert="horz" lIns="147507" tIns="73753" rIns="147507" bIns="7375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6" y="2495127"/>
            <a:ext cx="17109282" cy="7057150"/>
          </a:xfrm>
          <a:prstGeom prst="rect">
            <a:avLst/>
          </a:prstGeom>
        </p:spPr>
        <p:txBody>
          <a:bodyPr vert="horz" lIns="147507" tIns="73753" rIns="147507" bIns="7375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50518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495195" y="9911200"/>
            <a:ext cx="6019932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624059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75062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149" indent="-553149" algn="l" defTabSz="1475062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486" indent="-460957" algn="l" defTabSz="1475062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827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358" indent="-368765" algn="l" defTabSz="147506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18888" indent="-368765" algn="l" defTabSz="1475062" rtl="0" eaLnBrk="1" latinLnBrk="0" hangingPunct="1">
        <a:spcBef>
          <a:spcPct val="20000"/>
        </a:spcBef>
        <a:buFont typeface="Arial" pitchFamily="34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419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793950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48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01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31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06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59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123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687654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18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6271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246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58130" y="3490274"/>
            <a:ext cx="3996094" cy="352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276" dirty="0">
                <a:solidFill>
                  <a:schemeClr val="bg1"/>
                </a:solidFill>
                <a:latin typeface="Broadway" pitchFamily="82" charset="0"/>
              </a:rPr>
              <a:t>04</a:t>
            </a:r>
            <a:endParaRPr lang="zh-CN" altLang="en-US" sz="22276" dirty="0">
              <a:solidFill>
                <a:schemeClr val="bg1"/>
              </a:solidFill>
              <a:latin typeface="Broadway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4225" y="4482604"/>
            <a:ext cx="6524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400" b="1" dirty="0">
                <a:latin typeface="微软雅黑" pitchFamily="34" charset="-122"/>
                <a:ea typeface="微软雅黑" pitchFamily="34" charset="-122"/>
              </a:rPr>
              <a:t>泗阳县卢集镇郝桥</a:t>
            </a:r>
            <a:endParaRPr lang="en-US" altLang="zh-CN" sz="4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391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24" y="13005"/>
            <a:ext cx="14293689" cy="107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4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7505" y="603281"/>
            <a:ext cx="6379767" cy="474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入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296"/>
            <a:ext cx="12431482" cy="82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红砖文化雕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506" y="5647220"/>
            <a:ext cx="6379767" cy="42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149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600500" y="1227519"/>
            <a:ext cx="15409813" cy="9488357"/>
            <a:chOff x="2734984" y="1933574"/>
            <a:chExt cx="7604721" cy="4682491"/>
          </a:xfrm>
        </p:grpSpPr>
        <p:pic>
          <p:nvPicPr>
            <p:cNvPr id="14" name="Picture 3" descr="郝桥古树保护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395" y="1933575"/>
              <a:ext cx="3623310" cy="234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 descr="门前绿化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348" y="4402939"/>
              <a:ext cx="3761704" cy="2207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 descr="微信图片_201906101641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395" y="4372610"/>
              <a:ext cx="3623310" cy="2243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984" y="1933574"/>
              <a:ext cx="3787068" cy="2313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920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28" y="0"/>
            <a:ext cx="14248829" cy="106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7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300" y="1322640"/>
            <a:ext cx="17207193" cy="90579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</p:spTree>
    <p:extLst>
      <p:ext uri="{BB962C8B-B14F-4D97-AF65-F5344CB8AC3E}">
        <p14:creationId xmlns:p14="http://schemas.microsoft.com/office/powerpoint/2010/main" val="501107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28" y="0"/>
            <a:ext cx="14248829" cy="106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2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27" y="-6642"/>
            <a:ext cx="14257685" cy="106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16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3" y="2106340"/>
            <a:ext cx="9378923" cy="70575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68" y="2106340"/>
            <a:ext cx="9410109" cy="70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2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8524"/>
          <a:stretch/>
        </p:blipFill>
        <p:spPr>
          <a:xfrm>
            <a:off x="4726999" y="1062225"/>
            <a:ext cx="14229325" cy="907300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2.1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区位概况</a:t>
            </a:r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8241" y="2133486"/>
            <a:ext cx="435648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郝桥（新老结合）</a:t>
            </a:r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algn="just"/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人口：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整个行政村人口826户、3525人，其中进城入镇约15%，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农房：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保留改造约60%，集中居住约25%。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经济：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人均1.78万，村集体24.5万。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产业：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梨果，套种蒲公英。</a:t>
            </a:r>
          </a:p>
        </p:txBody>
      </p:sp>
      <p:sp>
        <p:nvSpPr>
          <p:cNvPr id="9" name="椭圆 8"/>
          <p:cNvSpPr/>
          <p:nvPr/>
        </p:nvSpPr>
        <p:spPr bwMode="auto">
          <a:xfrm>
            <a:off x="9829192" y="5189869"/>
            <a:ext cx="812587" cy="817720"/>
          </a:xfrm>
          <a:prstGeom prst="ellipse">
            <a:avLst/>
          </a:prstGeom>
          <a:solidFill>
            <a:srgbClr val="FF0000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/>
              <a:t>郝桥</a:t>
            </a:r>
          </a:p>
        </p:txBody>
      </p:sp>
      <p:sp>
        <p:nvSpPr>
          <p:cNvPr id="10" name="椭圆 9"/>
          <p:cNvSpPr/>
          <p:nvPr/>
        </p:nvSpPr>
        <p:spPr bwMode="auto">
          <a:xfrm>
            <a:off x="6102000" y="7526425"/>
            <a:ext cx="1614338" cy="1624367"/>
          </a:xfrm>
          <a:prstGeom prst="ellipse">
            <a:avLst/>
          </a:prstGeom>
          <a:solidFill>
            <a:srgbClr val="FF66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泗阳县</a:t>
            </a:r>
            <a:endParaRPr lang="en-US" altLang="zh-CN" sz="1800" b="1" dirty="0"/>
          </a:p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卢集镇</a:t>
            </a:r>
          </a:p>
        </p:txBody>
      </p:sp>
      <p:sp>
        <p:nvSpPr>
          <p:cNvPr id="11" name="椭圆 10"/>
          <p:cNvSpPr/>
          <p:nvPr/>
        </p:nvSpPr>
        <p:spPr bwMode="auto">
          <a:xfrm>
            <a:off x="14473708" y="4950656"/>
            <a:ext cx="1614338" cy="1624367"/>
          </a:xfrm>
          <a:prstGeom prst="ellipse">
            <a:avLst/>
          </a:prstGeom>
          <a:solidFill>
            <a:srgbClr val="FF66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泗阳县</a:t>
            </a:r>
            <a:endParaRPr lang="en-US" altLang="zh-CN" sz="1800" b="1" dirty="0"/>
          </a:p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李口镇</a:t>
            </a:r>
          </a:p>
        </p:txBody>
      </p:sp>
      <p:sp>
        <p:nvSpPr>
          <p:cNvPr id="5" name="任意多边形 4"/>
          <p:cNvSpPr/>
          <p:nvPr/>
        </p:nvSpPr>
        <p:spPr>
          <a:xfrm>
            <a:off x="7569200" y="5854700"/>
            <a:ext cx="2324100" cy="1968500"/>
          </a:xfrm>
          <a:custGeom>
            <a:avLst/>
            <a:gdLst>
              <a:gd name="connsiteX0" fmla="*/ 2324100 w 2324100"/>
              <a:gd name="connsiteY0" fmla="*/ 0 h 1968500"/>
              <a:gd name="connsiteX1" fmla="*/ 0 w 2324100"/>
              <a:gd name="connsiteY1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24100" h="1968500">
                <a:moveTo>
                  <a:pt x="2324100" y="0"/>
                </a:moveTo>
                <a:lnTo>
                  <a:pt x="0" y="1968500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10668000" y="5664200"/>
            <a:ext cx="3784600" cy="190500"/>
          </a:xfrm>
          <a:custGeom>
            <a:avLst/>
            <a:gdLst>
              <a:gd name="connsiteX0" fmla="*/ 0 w 3784600"/>
              <a:gd name="connsiteY0" fmla="*/ 0 h 190500"/>
              <a:gd name="connsiteX1" fmla="*/ 3784600 w 3784600"/>
              <a:gd name="connsiteY1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84600" h="190500">
                <a:moveTo>
                  <a:pt x="0" y="0"/>
                </a:moveTo>
                <a:lnTo>
                  <a:pt x="3784600" y="190500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9702800" y="1143000"/>
            <a:ext cx="9182100" cy="3771900"/>
          </a:xfrm>
          <a:custGeom>
            <a:avLst/>
            <a:gdLst>
              <a:gd name="connsiteX0" fmla="*/ 0 w 9182100"/>
              <a:gd name="connsiteY0" fmla="*/ 0 h 3771900"/>
              <a:gd name="connsiteX1" fmla="*/ 965200 w 9182100"/>
              <a:gd name="connsiteY1" fmla="*/ 584200 h 3771900"/>
              <a:gd name="connsiteX2" fmla="*/ 2095500 w 9182100"/>
              <a:gd name="connsiteY2" fmla="*/ 1028700 h 3771900"/>
              <a:gd name="connsiteX3" fmla="*/ 3213100 w 9182100"/>
              <a:gd name="connsiteY3" fmla="*/ 1371600 h 3771900"/>
              <a:gd name="connsiteX4" fmla="*/ 4495800 w 9182100"/>
              <a:gd name="connsiteY4" fmla="*/ 1816100 h 3771900"/>
              <a:gd name="connsiteX5" fmla="*/ 5575300 w 9182100"/>
              <a:gd name="connsiteY5" fmla="*/ 2362200 h 3771900"/>
              <a:gd name="connsiteX6" fmla="*/ 6515100 w 9182100"/>
              <a:gd name="connsiteY6" fmla="*/ 2908300 h 3771900"/>
              <a:gd name="connsiteX7" fmla="*/ 7708900 w 9182100"/>
              <a:gd name="connsiteY7" fmla="*/ 3390900 h 3771900"/>
              <a:gd name="connsiteX8" fmla="*/ 8750300 w 9182100"/>
              <a:gd name="connsiteY8" fmla="*/ 3746500 h 3771900"/>
              <a:gd name="connsiteX9" fmla="*/ 9182100 w 9182100"/>
              <a:gd name="connsiteY9" fmla="*/ 377190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82100" h="3771900">
                <a:moveTo>
                  <a:pt x="0" y="0"/>
                </a:moveTo>
                <a:lnTo>
                  <a:pt x="965200" y="584200"/>
                </a:lnTo>
                <a:lnTo>
                  <a:pt x="2095500" y="1028700"/>
                </a:lnTo>
                <a:lnTo>
                  <a:pt x="3213100" y="1371600"/>
                </a:lnTo>
                <a:lnTo>
                  <a:pt x="4495800" y="1816100"/>
                </a:lnTo>
                <a:lnTo>
                  <a:pt x="5575300" y="2362200"/>
                </a:lnTo>
                <a:lnTo>
                  <a:pt x="6515100" y="2908300"/>
                </a:lnTo>
                <a:lnTo>
                  <a:pt x="7708900" y="3390900"/>
                </a:lnTo>
                <a:lnTo>
                  <a:pt x="8750300" y="3746500"/>
                </a:lnTo>
                <a:lnTo>
                  <a:pt x="9182100" y="3771900"/>
                </a:lnTo>
              </a:path>
            </a:pathLst>
          </a:custGeom>
          <a:ln w="1016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475110"/>
            <a:endParaRPr lang="zh-CN" altLang="en-US" sz="105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299839">
            <a:off x="12924508" y="2830926"/>
            <a:ext cx="1502995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</a:rPr>
              <a:t>淮徐高速</a:t>
            </a:r>
          </a:p>
        </p:txBody>
      </p:sp>
      <p:sp>
        <p:nvSpPr>
          <p:cNvPr id="18" name="矩形 17"/>
          <p:cNvSpPr/>
          <p:nvPr/>
        </p:nvSpPr>
        <p:spPr>
          <a:xfrm rot="294446">
            <a:off x="11963677" y="5245381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4.5km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9229998">
            <a:off x="8041725" y="6315229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4.0km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5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7783" y="702184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extBox 7"/>
          <p:cNvSpPr txBox="1"/>
          <p:nvPr/>
        </p:nvSpPr>
        <p:spPr>
          <a:xfrm>
            <a:off x="198241" y="736035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3.3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规划效果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3" y="1710296"/>
            <a:ext cx="5545172" cy="39244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9260" r="7072" b="13637"/>
          <a:stretch/>
        </p:blipFill>
        <p:spPr>
          <a:xfrm>
            <a:off x="4788632" y="0"/>
            <a:ext cx="14221681" cy="1078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9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16" y="1371969"/>
            <a:ext cx="17065997" cy="853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7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16" y="1371969"/>
            <a:ext cx="17065997" cy="85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16" y="1371969"/>
            <a:ext cx="17065996" cy="85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0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64" y="1515488"/>
            <a:ext cx="17522698" cy="87613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</p:spTree>
    <p:extLst>
      <p:ext uri="{BB962C8B-B14F-4D97-AF65-F5344CB8AC3E}">
        <p14:creationId xmlns:p14="http://schemas.microsoft.com/office/powerpoint/2010/main" val="721584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64" y="1515488"/>
            <a:ext cx="17522698" cy="87613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</p:spTree>
    <p:extLst>
      <p:ext uri="{BB962C8B-B14F-4D97-AF65-F5344CB8AC3E}">
        <p14:creationId xmlns:p14="http://schemas.microsoft.com/office/powerpoint/2010/main" val="387582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" y="1746300"/>
            <a:ext cx="9284083" cy="696306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30" y="1746299"/>
            <a:ext cx="9284083" cy="696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3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5623</TotalTime>
  <Words>160</Words>
  <Application>Microsoft Office PowerPoint</Application>
  <PresentationFormat>自定义</PresentationFormat>
  <Paragraphs>46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华文细黑</vt:lpstr>
      <vt:lpstr>微软雅黑</vt:lpstr>
      <vt:lpstr>Arial</vt:lpstr>
      <vt:lpstr>Broadway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Annie</cp:lastModifiedBy>
  <cp:revision>331</cp:revision>
  <dcterms:created xsi:type="dcterms:W3CDTF">2013-06-04T07:32:18Z</dcterms:created>
  <dcterms:modified xsi:type="dcterms:W3CDTF">2019-12-25T07:26:51Z</dcterms:modified>
</cp:coreProperties>
</file>