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32" r:id="rId2"/>
    <p:sldId id="467" r:id="rId3"/>
    <p:sldId id="386" r:id="rId4"/>
    <p:sldId id="378" r:id="rId5"/>
    <p:sldId id="379" r:id="rId6"/>
    <p:sldId id="377" r:id="rId7"/>
    <p:sldId id="376" r:id="rId8"/>
    <p:sldId id="375" r:id="rId9"/>
    <p:sldId id="382" r:id="rId10"/>
    <p:sldId id="384" r:id="rId11"/>
    <p:sldId id="385" r:id="rId12"/>
    <p:sldId id="387" r:id="rId13"/>
    <p:sldId id="388" r:id="rId14"/>
    <p:sldId id="389" r:id="rId15"/>
  </p:sldIdLst>
  <p:sldSz cx="19010313" cy="10693400"/>
  <p:notesSz cx="6858000" cy="9144000"/>
  <p:defaultTextStyle>
    <a:defPPr>
      <a:defRPr lang="zh-CN"/>
    </a:defPPr>
    <a:lvl1pPr marL="0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1pPr>
    <a:lvl2pPr marL="737531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2pPr>
    <a:lvl3pPr marL="147506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3pPr>
    <a:lvl4pPr marL="2212592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4pPr>
    <a:lvl5pPr marL="2950123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5pPr>
    <a:lvl6pPr marL="3687654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6pPr>
    <a:lvl7pPr marL="442518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7pPr>
    <a:lvl8pPr marL="5162715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8pPr>
    <a:lvl9pPr marL="5900246" algn="l" defTabSz="1475062" rtl="0" eaLnBrk="1" latinLnBrk="0" hangingPunct="1">
      <a:defRPr sz="3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79" userDrawn="1">
          <p15:clr>
            <a:srgbClr val="A4A3A4"/>
          </p15:clr>
        </p15:guide>
        <p15:guide id="2" pos="8446" userDrawn="1">
          <p15:clr>
            <a:srgbClr val="A4A3A4"/>
          </p15:clr>
        </p15:guide>
        <p15:guide id="3" pos="11189" userDrawn="1">
          <p15:clr>
            <a:srgbClr val="A4A3A4"/>
          </p15:clr>
        </p15:guide>
        <p15:guide id="4" pos="424" userDrawn="1">
          <p15:clr>
            <a:srgbClr val="A4A3A4"/>
          </p15:clr>
        </p15:guide>
        <p15:guide id="5" pos="11511" userDrawn="1">
          <p15:clr>
            <a:srgbClr val="A4A3A4"/>
          </p15:clr>
        </p15:guide>
        <p15:guide id="6" pos="6586" userDrawn="1">
          <p15:clr>
            <a:srgbClr val="A4A3A4"/>
          </p15:clr>
        </p15:guide>
        <p15:guide id="7" pos="5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BC026"/>
    <a:srgbClr val="7F7F7F"/>
    <a:srgbClr val="C00000"/>
    <a:srgbClr val="00FFFF"/>
    <a:srgbClr val="FF99FF"/>
    <a:srgbClr val="FF00FF"/>
    <a:srgbClr val="31859C"/>
    <a:srgbClr val="37A1AF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8553" autoAdjust="0"/>
  </p:normalViewPr>
  <p:slideViewPr>
    <p:cSldViewPr showGuides="1">
      <p:cViewPr varScale="1">
        <p:scale>
          <a:sx n="45" d="100"/>
          <a:sy n="45" d="100"/>
        </p:scale>
        <p:origin x="78" y="642"/>
      </p:cViewPr>
      <p:guideLst>
        <p:guide orient="horz" pos="6479"/>
        <p:guide pos="8446"/>
        <p:guide pos="11189"/>
        <p:guide pos="424"/>
        <p:guide pos="11511"/>
        <p:guide pos="6586"/>
        <p:guide pos="518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3407F-DF0E-48A9-911C-383A0560A1DA}" type="datetimeFigureOut">
              <a:rPr lang="zh-CN" altLang="en-US" smtClean="0"/>
              <a:t>2019/12/25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5901-1D74-445B-94D8-4ADDC35F73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99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25774" y="3321888"/>
            <a:ext cx="16158766" cy="22921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851547" y="6059596"/>
            <a:ext cx="13307220" cy="273275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7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7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501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87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425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627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900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6119163" y="472788"/>
            <a:ext cx="5000111" cy="100597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12237" y="472788"/>
            <a:ext cx="14690086" cy="100597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1685" y="6871501"/>
            <a:ext cx="16158766" cy="2123828"/>
          </a:xfrm>
        </p:spPr>
        <p:txBody>
          <a:bodyPr anchor="t"/>
          <a:lstStyle>
            <a:lvl1pPr algn="l">
              <a:defRPr sz="65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501685" y="4532320"/>
            <a:ext cx="16158766" cy="2339181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3753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475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2125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9501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68765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4251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16271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90024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12237" y="2750088"/>
            <a:ext cx="9845097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274177" y="2750088"/>
            <a:ext cx="9845098" cy="7782419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9" y="2393641"/>
            <a:ext cx="83995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50519" y="3391195"/>
            <a:ext cx="83995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656978" y="2393641"/>
            <a:ext cx="8402822" cy="997554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7531" indent="0">
              <a:buNone/>
              <a:defRPr sz="3300" b="1"/>
            </a:lvl2pPr>
            <a:lvl3pPr marL="1475062" indent="0">
              <a:buNone/>
              <a:defRPr sz="3000" b="1"/>
            </a:lvl3pPr>
            <a:lvl4pPr marL="2212592" indent="0">
              <a:buNone/>
              <a:defRPr sz="2500" b="1"/>
            </a:lvl4pPr>
            <a:lvl5pPr marL="2950123" indent="0">
              <a:buNone/>
              <a:defRPr sz="2500" b="1"/>
            </a:lvl5pPr>
            <a:lvl6pPr marL="3687654" indent="0">
              <a:buNone/>
              <a:defRPr sz="2500" b="1"/>
            </a:lvl6pPr>
            <a:lvl7pPr marL="4425185" indent="0">
              <a:buNone/>
              <a:defRPr sz="2500" b="1"/>
            </a:lvl7pPr>
            <a:lvl8pPr marL="5162715" indent="0">
              <a:buNone/>
              <a:defRPr sz="2500" b="1"/>
            </a:lvl8pPr>
            <a:lvl9pPr marL="5900246" indent="0">
              <a:buNone/>
              <a:defRPr sz="2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656978" y="3391195"/>
            <a:ext cx="8402822" cy="6161082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50521" y="425756"/>
            <a:ext cx="6254263" cy="1811937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432504" y="425757"/>
            <a:ext cx="10627294" cy="9126520"/>
          </a:xfrm>
        </p:spPr>
        <p:txBody>
          <a:bodyPr/>
          <a:lstStyle>
            <a:lvl1pPr>
              <a:defRPr sz="5200"/>
            </a:lvl1pPr>
            <a:lvl2pPr>
              <a:defRPr sz="4500"/>
            </a:lvl2pPr>
            <a:lvl3pPr>
              <a:defRPr sz="38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50521" y="2237695"/>
            <a:ext cx="6254263" cy="7314583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726154" y="7485380"/>
            <a:ext cx="11406188" cy="883692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726154" y="955475"/>
            <a:ext cx="11406188" cy="6416040"/>
          </a:xfrm>
        </p:spPr>
        <p:txBody>
          <a:bodyPr/>
          <a:lstStyle>
            <a:lvl1pPr marL="0" indent="0">
              <a:buNone/>
              <a:defRPr sz="5200"/>
            </a:lvl1pPr>
            <a:lvl2pPr marL="737531" indent="0">
              <a:buNone/>
              <a:defRPr sz="4500"/>
            </a:lvl2pPr>
            <a:lvl3pPr marL="1475062" indent="0">
              <a:buNone/>
              <a:defRPr sz="3800"/>
            </a:lvl3pPr>
            <a:lvl4pPr marL="2212592" indent="0">
              <a:buNone/>
              <a:defRPr sz="3300"/>
            </a:lvl4pPr>
            <a:lvl5pPr marL="2950123" indent="0">
              <a:buNone/>
              <a:defRPr sz="3300"/>
            </a:lvl5pPr>
            <a:lvl6pPr marL="3687654" indent="0">
              <a:buNone/>
              <a:defRPr sz="3300"/>
            </a:lvl6pPr>
            <a:lvl7pPr marL="4425185" indent="0">
              <a:buNone/>
              <a:defRPr sz="3300"/>
            </a:lvl7pPr>
            <a:lvl8pPr marL="5162715" indent="0">
              <a:buNone/>
              <a:defRPr sz="3300"/>
            </a:lvl8pPr>
            <a:lvl9pPr marL="5900246" indent="0">
              <a:buNone/>
              <a:defRPr sz="33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3726154" y="8369072"/>
            <a:ext cx="11406188" cy="1254989"/>
          </a:xfrm>
        </p:spPr>
        <p:txBody>
          <a:bodyPr/>
          <a:lstStyle>
            <a:lvl1pPr marL="0" indent="0">
              <a:buNone/>
              <a:defRPr sz="2300"/>
            </a:lvl1pPr>
            <a:lvl2pPr marL="737531" indent="0">
              <a:buNone/>
              <a:defRPr sz="2000"/>
            </a:lvl2pPr>
            <a:lvl3pPr marL="1475062" indent="0">
              <a:buNone/>
              <a:defRPr sz="1600"/>
            </a:lvl3pPr>
            <a:lvl4pPr marL="2212592" indent="0">
              <a:buNone/>
              <a:defRPr sz="1400"/>
            </a:lvl4pPr>
            <a:lvl5pPr marL="2950123" indent="0">
              <a:buNone/>
              <a:defRPr sz="1400"/>
            </a:lvl5pPr>
            <a:lvl6pPr marL="3687654" indent="0">
              <a:buNone/>
              <a:defRPr sz="1400"/>
            </a:lvl6pPr>
            <a:lvl7pPr marL="4425185" indent="0">
              <a:buNone/>
              <a:defRPr sz="1400"/>
            </a:lvl7pPr>
            <a:lvl8pPr marL="5162715" indent="0">
              <a:buNone/>
              <a:defRPr sz="1400"/>
            </a:lvl8pPr>
            <a:lvl9pPr marL="590024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50516" y="428232"/>
            <a:ext cx="17109282" cy="1782234"/>
          </a:xfrm>
          <a:prstGeom prst="rect">
            <a:avLst/>
          </a:prstGeom>
        </p:spPr>
        <p:txBody>
          <a:bodyPr vert="horz" lIns="147507" tIns="73753" rIns="147507" bIns="737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50516" y="2495127"/>
            <a:ext cx="17109282" cy="7057150"/>
          </a:xfrm>
          <a:prstGeom prst="rect">
            <a:avLst/>
          </a:prstGeom>
        </p:spPr>
        <p:txBody>
          <a:bodyPr vert="horz" lIns="147507" tIns="73753" rIns="147507" bIns="7375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50518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08C74-FBAF-4D48-84A8-BEC370D5BA14}" type="datetimeFigureOut">
              <a:rPr lang="zh-CN" altLang="en-US" smtClean="0"/>
              <a:pPr/>
              <a:t>2019/12/25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495195" y="9911200"/>
            <a:ext cx="6019932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3624059" y="9911200"/>
            <a:ext cx="4435741" cy="569324"/>
          </a:xfrm>
          <a:prstGeom prst="rect">
            <a:avLst/>
          </a:prstGeom>
        </p:spPr>
        <p:txBody>
          <a:bodyPr vert="horz" lIns="147507" tIns="73753" rIns="147507" bIns="73753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5FE1D-D80D-43E0-B7D1-0DF42DDE29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75062" rtl="0" eaLnBrk="1" latinLnBrk="0" hangingPunct="1">
        <a:spcBef>
          <a:spcPct val="0"/>
        </a:spcBef>
        <a:buNone/>
        <a:defRPr sz="7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53149" indent="-553149" algn="l" defTabSz="1475062" rtl="0" eaLnBrk="1" latinLnBrk="0" hangingPunct="1">
        <a:spcBef>
          <a:spcPct val="20000"/>
        </a:spcBef>
        <a:buFont typeface="Arial" pitchFamily="34" charset="0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1pPr>
      <a:lvl2pPr marL="1198486" indent="-460957" algn="l" defTabSz="1475062" rtl="0" eaLnBrk="1" latinLnBrk="0" hangingPunct="1">
        <a:spcBef>
          <a:spcPct val="20000"/>
        </a:spcBef>
        <a:buFont typeface="Arial" pitchFamily="34" charset="0"/>
        <a:buChar char="–"/>
        <a:defRPr sz="4500" kern="1200">
          <a:solidFill>
            <a:schemeClr val="tx1"/>
          </a:solidFill>
          <a:latin typeface="+mn-lt"/>
          <a:ea typeface="+mn-ea"/>
          <a:cs typeface="+mn-cs"/>
        </a:defRPr>
      </a:lvl2pPr>
      <a:lvl3pPr marL="1843827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81358" indent="-368765" algn="l" defTabSz="147506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318888" indent="-368765" algn="l" defTabSz="1475062" rtl="0" eaLnBrk="1" latinLnBrk="0" hangingPunct="1">
        <a:spcBef>
          <a:spcPct val="20000"/>
        </a:spcBef>
        <a:buFont typeface="Arial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056419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793950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53148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011" indent="-368765" algn="l" defTabSz="1475062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7531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47506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12592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2950123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687654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2518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62715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900246" algn="l" defTabSz="1475062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158130" y="3490274"/>
            <a:ext cx="3996094" cy="3520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276" dirty="0">
                <a:solidFill>
                  <a:schemeClr val="bg1"/>
                </a:solidFill>
                <a:latin typeface="Broadway" pitchFamily="82" charset="0"/>
              </a:rPr>
              <a:t>03</a:t>
            </a:r>
            <a:endParaRPr lang="zh-CN" altLang="en-US" sz="22276" dirty="0">
              <a:solidFill>
                <a:schemeClr val="bg1"/>
              </a:solidFill>
              <a:latin typeface="Broadway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54225" y="4482604"/>
            <a:ext cx="6524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盐都区大冈镇佳富</a:t>
            </a:r>
            <a:endParaRPr lang="en-US" altLang="zh-CN" sz="4400" b="1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7659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细 部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4252"/>
            <a:ext cx="8929092" cy="446454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9499" y="1314252"/>
            <a:ext cx="5120814" cy="384061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7467"/>
            <a:ext cx="8960996" cy="448049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117" y="1256404"/>
            <a:ext cx="4572508" cy="91450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4" b="11258"/>
          <a:stretch/>
        </p:blipFill>
        <p:spPr>
          <a:xfrm>
            <a:off x="13901746" y="5382704"/>
            <a:ext cx="510856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42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" y="1371969"/>
            <a:ext cx="6588752" cy="87850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26" y="1371969"/>
            <a:ext cx="11713337" cy="878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0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3" y="1371969"/>
            <a:ext cx="6066555" cy="89048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7"/>
          <a:stretch/>
        </p:blipFill>
        <p:spPr>
          <a:xfrm>
            <a:off x="6300800" y="1371969"/>
            <a:ext cx="5436604" cy="892899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214" y="589914"/>
            <a:ext cx="6609660" cy="49572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3667" y="5713468"/>
            <a:ext cx="6616207" cy="496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55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>
          <a:xfrm>
            <a:off x="-17783" y="1602284"/>
            <a:ext cx="19028096" cy="755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2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产 业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62"/>
          <a:stretch/>
        </p:blipFill>
        <p:spPr>
          <a:xfrm>
            <a:off x="-17783" y="1566280"/>
            <a:ext cx="19028096" cy="854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1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2.1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区位概况</a:t>
            </a:r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 </a:t>
            </a:r>
            <a:endParaRPr lang="zh-CN" altLang="en-US" sz="2400" b="1" dirty="0">
              <a:solidFill>
                <a:schemeClr val="bg1"/>
              </a:solidFill>
              <a:latin typeface="华文细黑" pitchFamily="2" charset="-122"/>
              <a:ea typeface="华文细黑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3697" y="2128781"/>
            <a:ext cx="4215671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3600" b="1" dirty="0">
                <a:latin typeface="微软雅黑" pitchFamily="34" charset="-122"/>
                <a:ea typeface="微软雅黑" pitchFamily="34" charset="-122"/>
              </a:rPr>
              <a:t>佳富（新老结合）</a:t>
            </a:r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algn="just"/>
            <a:endParaRPr lang="en-US" altLang="zh-CN" sz="3600" b="1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人口：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整个行政村人口3012人，870户，其中进城入镇户数55%左右，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农房：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集中居住12%，保留改造约13%左右。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经济：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人均2.3万，村集体66.77万。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产业：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桃果产业。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/>
          <a:srcRect l="4324" t="8216"/>
          <a:stretch/>
        </p:blipFill>
        <p:spPr>
          <a:xfrm>
            <a:off x="4788632" y="1089655"/>
            <a:ext cx="14051837" cy="910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84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7783" y="702184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" name="TextBox 7"/>
          <p:cNvSpPr txBox="1"/>
          <p:nvPr/>
        </p:nvSpPr>
        <p:spPr>
          <a:xfrm>
            <a:off x="198241" y="736035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3.3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规划效果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0" y="1494272"/>
            <a:ext cx="6828808" cy="76003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892" y="1494272"/>
            <a:ext cx="11813697" cy="760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8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24" y="-1"/>
            <a:ext cx="14293689" cy="107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589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新 村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36"/>
            <a:ext cx="9433188" cy="707489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88" cy="7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65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7" b="18709"/>
          <a:stretch/>
        </p:blipFill>
        <p:spPr>
          <a:xfrm>
            <a:off x="2718520" y="1454418"/>
            <a:ext cx="16278649" cy="923898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</p:spTree>
    <p:extLst>
      <p:ext uri="{BB962C8B-B14F-4D97-AF65-F5344CB8AC3E}">
        <p14:creationId xmlns:p14="http://schemas.microsoft.com/office/powerpoint/2010/main" val="36487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17"/>
          <a:stretch/>
        </p:blipFill>
        <p:spPr>
          <a:xfrm>
            <a:off x="0" y="1384545"/>
            <a:ext cx="12601500" cy="827716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8870" y="1374552"/>
            <a:ext cx="6211443" cy="828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17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老 村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0336"/>
            <a:ext cx="9433189" cy="707489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906" y="2070336"/>
            <a:ext cx="9433189" cy="70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24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17783" y="691787"/>
            <a:ext cx="2736303" cy="529368"/>
          </a:xfrm>
          <a:prstGeom prst="rect">
            <a:avLst/>
          </a:prstGeom>
          <a:solidFill>
            <a:srgbClr val="9BC0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98241" y="725638"/>
            <a:ext cx="2993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1.4 </a:t>
            </a:r>
            <a:r>
              <a:rPr lang="zh-CN" altLang="en-US" sz="2400" b="1" dirty="0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rPr>
              <a:t>建成效果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734983" y="594172"/>
            <a:ext cx="27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chemeClr val="bg1"/>
                </a:solidFill>
                <a:latin typeface="华文细黑" pitchFamily="2" charset="-122"/>
                <a:ea typeface="华文细黑" pitchFamily="2" charset="-122"/>
              </a:defRPr>
            </a:lvl1pPr>
          </a:lstStyle>
          <a:p>
            <a:r>
              <a:rPr lang="zh-CN" altLang="en-US" sz="3600" dirty="0">
                <a:solidFill>
                  <a:srgbClr val="9BC026"/>
                </a:solidFill>
              </a:rPr>
              <a:t>公 共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66"/>
            <a:ext cx="6105987" cy="814131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472" y="1493381"/>
            <a:ext cx="6134888" cy="817985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846" y="1492065"/>
            <a:ext cx="6105988" cy="81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05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5623</TotalTime>
  <Words>130</Words>
  <Application>Microsoft Office PowerPoint</Application>
  <PresentationFormat>自定义</PresentationFormat>
  <Paragraphs>32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华文细黑</vt:lpstr>
      <vt:lpstr>微软雅黑</vt:lpstr>
      <vt:lpstr>Arial</vt:lpstr>
      <vt:lpstr>Broadway</vt:lpstr>
      <vt:lpstr>Calibri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微软用户</dc:creator>
  <cp:lastModifiedBy>Annie</cp:lastModifiedBy>
  <cp:revision>332</cp:revision>
  <dcterms:created xsi:type="dcterms:W3CDTF">2013-06-04T07:32:18Z</dcterms:created>
  <dcterms:modified xsi:type="dcterms:W3CDTF">2019-12-25T07:26:10Z</dcterms:modified>
</cp:coreProperties>
</file>